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66" r:id="rId6"/>
    <p:sldId id="257" r:id="rId7"/>
    <p:sldId id="259" r:id="rId8"/>
    <p:sldId id="260" r:id="rId9"/>
    <p:sldId id="261" r:id="rId10"/>
    <p:sldId id="262" r:id="rId11"/>
    <p:sldId id="265" r:id="rId12"/>
    <p:sldId id="263" r:id="rId13"/>
    <p:sldId id="264" r:id="rId14"/>
    <p:sldId id="270" r:id="rId15"/>
    <p:sldId id="268" r:id="rId16"/>
    <p:sldId id="269"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B9A13F6-23FB-4543-91B7-470579B76521}">
          <p14:sldIdLst>
            <p14:sldId id="256"/>
            <p14:sldId id="266"/>
            <p14:sldId id="257"/>
            <p14:sldId id="259"/>
            <p14:sldId id="260"/>
            <p14:sldId id="261"/>
            <p14:sldId id="262"/>
            <p14:sldId id="265"/>
            <p14:sldId id="263"/>
            <p14:sldId id="264"/>
            <p14:sldId id="270"/>
            <p14:sldId id="268"/>
            <p14:sldId id="269"/>
            <p14:sldId id="271"/>
            <p14:sldId id="272"/>
            <p14:sldId id="273"/>
            <p14:sldId id="274"/>
            <p14:sldId id="275"/>
            <p14:sldId id="276"/>
            <p14:sldId id="277"/>
            <p14:sldId id="278"/>
            <p14:sldId id="279"/>
            <p14:sldId id="280"/>
            <p14:sldId id="281"/>
            <p14:sldId id="282"/>
            <p14:sldId id="283"/>
            <p14:sldId id="284"/>
            <p14:sldId id="285"/>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17BF1-2B22-CF4E-B019-D3D1439519CA}" v="139" dt="2019-10-11T14:56:36.053"/>
    <p1510:client id="{F3B6BB63-CB9E-4B8C-9BE5-6E7903C96678}" v="311" dt="2019-10-11T23:23:06.2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3675" autoAdjust="0"/>
    <p:restoredTop sz="94660"/>
  </p:normalViewPr>
  <p:slideViewPr>
    <p:cSldViewPr snapToGrid="0">
      <p:cViewPr varScale="1">
        <p:scale>
          <a:sx n="103" d="100"/>
          <a:sy n="103" d="100"/>
        </p:scale>
        <p:origin x="114" y="3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Jos? Santos M?ndez" userId="fa5b3a8c-c9a5-4ee3-a277-8b083132e8c0" providerId="ADAL" clId="{F3B6BB63-CB9E-4B8C-9BE5-6E7903C96678}"/>
    <pc:docChg chg="undo redo custSel mod addSld delSld modSld sldOrd delSection modSection">
      <pc:chgData name="Manuel Jos? Santos M?ndez" userId="fa5b3a8c-c9a5-4ee3-a277-8b083132e8c0" providerId="ADAL" clId="{F3B6BB63-CB9E-4B8C-9BE5-6E7903C96678}" dt="2019-10-11T23:23:57.066" v="1920"/>
      <pc:docMkLst>
        <pc:docMk/>
      </pc:docMkLst>
      <pc:sldChg chg="addSp delSp modSp modAnim delDesignElem">
        <pc:chgData name="Manuel Jos? Santos M?ndez" userId="fa5b3a8c-c9a5-4ee3-a277-8b083132e8c0" providerId="ADAL" clId="{F3B6BB63-CB9E-4B8C-9BE5-6E7903C96678}" dt="2019-10-11T22:48:00.139" v="1373"/>
        <pc:sldMkLst>
          <pc:docMk/>
          <pc:sldMk cId="576981235" sldId="256"/>
        </pc:sldMkLst>
        <pc:spChg chg="mod">
          <ac:chgData name="Manuel Jos? Santos M?ndez" userId="fa5b3a8c-c9a5-4ee3-a277-8b083132e8c0" providerId="ADAL" clId="{F3B6BB63-CB9E-4B8C-9BE5-6E7903C96678}" dt="2019-10-11T22:48:00.139" v="1373"/>
          <ac:spMkLst>
            <pc:docMk/>
            <pc:sldMk cId="576981235" sldId="256"/>
            <ac:spMk id="3" creationId="{B8396AB5-0D2F-45B4-BBD5-D98969FDFEF4}"/>
          </ac:spMkLst>
        </pc:spChg>
        <pc:picChg chg="add del">
          <ac:chgData name="Manuel Jos? Santos M?ndez" userId="fa5b3a8c-c9a5-4ee3-a277-8b083132e8c0" providerId="ADAL" clId="{F3B6BB63-CB9E-4B8C-9BE5-6E7903C96678}" dt="2019-10-11T22:48:00.139" v="1373"/>
          <ac:picMkLst>
            <pc:docMk/>
            <pc:sldMk cId="576981235" sldId="256"/>
            <ac:picMk id="135" creationId="{54DDEBDD-D8BD-41A6-8A0D-B00E3768B0F9}"/>
          </ac:picMkLst>
        </pc:picChg>
        <pc:picChg chg="mod">
          <ac:chgData name="Manuel Jos? Santos M?ndez" userId="fa5b3a8c-c9a5-4ee3-a277-8b083132e8c0" providerId="ADAL" clId="{F3B6BB63-CB9E-4B8C-9BE5-6E7903C96678}" dt="2019-10-11T03:37:35.926" v="1" actId="1076"/>
          <ac:picMkLst>
            <pc:docMk/>
            <pc:sldMk cId="576981235" sldId="256"/>
            <ac:picMk id="1026" creationId="{977AE8D4-8D69-4B22-94A2-38DD1B806BA9}"/>
          </ac:picMkLst>
        </pc:picChg>
      </pc:sldChg>
      <pc:sldChg chg="addSp delSp modSp add mod setBg modAnim delDesignElem">
        <pc:chgData name="Manuel Jos? Santos M?ndez" userId="fa5b3a8c-c9a5-4ee3-a277-8b083132e8c0" providerId="ADAL" clId="{F3B6BB63-CB9E-4B8C-9BE5-6E7903C96678}" dt="2019-10-11T22:48:00.139" v="1373"/>
        <pc:sldMkLst>
          <pc:docMk/>
          <pc:sldMk cId="3800642040" sldId="257"/>
        </pc:sldMkLst>
        <pc:spChg chg="mod ord">
          <ac:chgData name="Manuel Jos? Santos M?ndez" userId="fa5b3a8c-c9a5-4ee3-a277-8b083132e8c0" providerId="ADAL" clId="{F3B6BB63-CB9E-4B8C-9BE5-6E7903C96678}" dt="2019-10-11T22:48:00.139" v="1373"/>
          <ac:spMkLst>
            <pc:docMk/>
            <pc:sldMk cId="3800642040" sldId="257"/>
            <ac:spMk id="2" creationId="{EACB6D28-A858-43C7-9141-C5DF3468CF11}"/>
          </ac:spMkLst>
        </pc:spChg>
        <pc:spChg chg="del">
          <ac:chgData name="Manuel Jos? Santos M?ndez" userId="fa5b3a8c-c9a5-4ee3-a277-8b083132e8c0" providerId="ADAL" clId="{F3B6BB63-CB9E-4B8C-9BE5-6E7903C96678}" dt="2019-10-11T04:25:35.711" v="47" actId="478"/>
          <ac:spMkLst>
            <pc:docMk/>
            <pc:sldMk cId="3800642040" sldId="257"/>
            <ac:spMk id="3" creationId="{045D3B7C-0337-4351-8628-CC447675CC04}"/>
          </ac:spMkLst>
        </pc:spChg>
        <pc:spChg chg="add del">
          <ac:chgData name="Manuel Jos? Santos M?ndez" userId="fa5b3a8c-c9a5-4ee3-a277-8b083132e8c0" providerId="ADAL" clId="{F3B6BB63-CB9E-4B8C-9BE5-6E7903C96678}" dt="2019-10-11T04:29:42.624" v="65" actId="26606"/>
          <ac:spMkLst>
            <pc:docMk/>
            <pc:sldMk cId="3800642040" sldId="257"/>
            <ac:spMk id="139" creationId="{9B789048-32EE-491B-8CBF-558344FDB2E8}"/>
          </ac:spMkLst>
        </pc:spChg>
        <pc:spChg chg="add del">
          <ac:chgData name="Manuel Jos? Santos M?ndez" userId="fa5b3a8c-c9a5-4ee3-a277-8b083132e8c0" providerId="ADAL" clId="{F3B6BB63-CB9E-4B8C-9BE5-6E7903C96678}" dt="2019-10-11T04:29:42.624" v="65" actId="26606"/>
          <ac:spMkLst>
            <pc:docMk/>
            <pc:sldMk cId="3800642040" sldId="257"/>
            <ac:spMk id="143" creationId="{07500BEA-8A07-45E9-9219-40FBEECD558C}"/>
          </ac:spMkLst>
        </pc:spChg>
        <pc:spChg chg="add del">
          <ac:chgData name="Manuel Jos? Santos M?ndez" userId="fa5b3a8c-c9a5-4ee3-a277-8b083132e8c0" providerId="ADAL" clId="{F3B6BB63-CB9E-4B8C-9BE5-6E7903C96678}" dt="2019-10-11T04:29:42.624" v="65" actId="26606"/>
          <ac:spMkLst>
            <pc:docMk/>
            <pc:sldMk cId="3800642040" sldId="257"/>
            <ac:spMk id="145" creationId="{F006ACBB-A8A7-4C1B-9832-A4BFEDD2E9EF}"/>
          </ac:spMkLst>
        </pc:spChg>
        <pc:spChg chg="add del">
          <ac:chgData name="Manuel Jos? Santos M?ndez" userId="fa5b3a8c-c9a5-4ee3-a277-8b083132e8c0" providerId="ADAL" clId="{F3B6BB63-CB9E-4B8C-9BE5-6E7903C96678}" dt="2019-10-11T04:29:42.624" v="65" actId="26606"/>
          <ac:spMkLst>
            <pc:docMk/>
            <pc:sldMk cId="3800642040" sldId="257"/>
            <ac:spMk id="147" creationId="{46664683-CA82-4BDA-BCF2-581458074112}"/>
          </ac:spMkLst>
        </pc:spChg>
        <pc:picChg chg="add mod ord">
          <ac:chgData name="Manuel Jos? Santos M?ndez" userId="fa5b3a8c-c9a5-4ee3-a277-8b083132e8c0" providerId="ADAL" clId="{F3B6BB63-CB9E-4B8C-9BE5-6E7903C96678}" dt="2019-10-11T04:32:02.373" v="99" actId="26606"/>
          <ac:picMkLst>
            <pc:docMk/>
            <pc:sldMk cId="3800642040" sldId="257"/>
            <ac:picMk id="4" creationId="{AF3DC911-58A3-4FF4-B1FB-E360C96F5D18}"/>
          </ac:picMkLst>
        </pc:picChg>
        <pc:picChg chg="add del">
          <ac:chgData name="Manuel Jos? Santos M?ndez" userId="fa5b3a8c-c9a5-4ee3-a277-8b083132e8c0" providerId="ADAL" clId="{F3B6BB63-CB9E-4B8C-9BE5-6E7903C96678}" dt="2019-10-11T04:29:42.640" v="66" actId="26606"/>
          <ac:picMkLst>
            <pc:docMk/>
            <pc:sldMk cId="3800642040" sldId="257"/>
            <ac:picMk id="75" creationId="{4603FC70-67D9-49EF-983C-3853BF2B493D}"/>
          </ac:picMkLst>
        </pc:picChg>
        <pc:picChg chg="add del">
          <ac:chgData name="Manuel Jos? Santos M?ndez" userId="fa5b3a8c-c9a5-4ee3-a277-8b083132e8c0" providerId="ADAL" clId="{F3B6BB63-CB9E-4B8C-9BE5-6E7903C96678}" dt="2019-10-11T22:48:00.139" v="1373"/>
          <ac:picMkLst>
            <pc:docMk/>
            <pc:sldMk cId="3800642040" sldId="257"/>
            <ac:picMk id="77" creationId="{5E090A9D-9BD2-4EB9-A6B7-8D042B6E4185}"/>
          </ac:picMkLst>
        </pc:picChg>
        <pc:picChg chg="add del">
          <ac:chgData name="Manuel Jos? Santos M?ndez" userId="fa5b3a8c-c9a5-4ee3-a277-8b083132e8c0" providerId="ADAL" clId="{F3B6BB63-CB9E-4B8C-9BE5-6E7903C96678}" dt="2019-10-11T04:29:42.624" v="65" actId="26606"/>
          <ac:picMkLst>
            <pc:docMk/>
            <pc:sldMk cId="3800642040" sldId="257"/>
            <ac:picMk id="141" creationId="{EDD2F41E-8948-4BFB-A2A3-CA8BA8ED97B8}"/>
          </ac:picMkLst>
        </pc:picChg>
        <pc:picChg chg="add mod ord">
          <ac:chgData name="Manuel Jos? Santos M?ndez" userId="fa5b3a8c-c9a5-4ee3-a277-8b083132e8c0" providerId="ADAL" clId="{F3B6BB63-CB9E-4B8C-9BE5-6E7903C96678}" dt="2019-10-11T04:32:51.467" v="116" actId="1076"/>
          <ac:picMkLst>
            <pc:docMk/>
            <pc:sldMk cId="3800642040" sldId="257"/>
            <ac:picMk id="2050" creationId="{FE8CF1D9-B3E7-4EE0-8F18-DF0782274630}"/>
          </ac:picMkLst>
        </pc:picChg>
        <pc:picChg chg="add mod ord">
          <ac:chgData name="Manuel Jos? Santos M?ndez" userId="fa5b3a8c-c9a5-4ee3-a277-8b083132e8c0" providerId="ADAL" clId="{F3B6BB63-CB9E-4B8C-9BE5-6E7903C96678}" dt="2019-10-11T04:33:13.376" v="124" actId="1076"/>
          <ac:picMkLst>
            <pc:docMk/>
            <pc:sldMk cId="3800642040" sldId="257"/>
            <ac:picMk id="2052" creationId="{197C473A-E3D0-46B2-A4CC-3EF398930080}"/>
          </ac:picMkLst>
        </pc:picChg>
        <pc:picChg chg="add mod">
          <ac:chgData name="Manuel Jos? Santos M?ndez" userId="fa5b3a8c-c9a5-4ee3-a277-8b083132e8c0" providerId="ADAL" clId="{F3B6BB63-CB9E-4B8C-9BE5-6E7903C96678}" dt="2019-10-11T04:33:06.135" v="121" actId="1076"/>
          <ac:picMkLst>
            <pc:docMk/>
            <pc:sldMk cId="3800642040" sldId="257"/>
            <ac:picMk id="2054" creationId="{76B02E98-A909-4A8E-A25B-C8A01F5E21DB}"/>
          </ac:picMkLst>
        </pc:picChg>
        <pc:picChg chg="add del">
          <ac:chgData name="Manuel Jos? Santos M?ndez" userId="fa5b3a8c-c9a5-4ee3-a277-8b083132e8c0" providerId="ADAL" clId="{F3B6BB63-CB9E-4B8C-9BE5-6E7903C96678}" dt="2019-10-11T04:32:02.373" v="99" actId="26606"/>
          <ac:picMkLst>
            <pc:docMk/>
            <pc:sldMk cId="3800642040" sldId="257"/>
            <ac:picMk id="2056" creationId="{4603FC70-67D9-49EF-983C-3853BF2B493D}"/>
          </ac:picMkLst>
        </pc:picChg>
      </pc:sldChg>
      <pc:sldChg chg="add del">
        <pc:chgData name="Manuel Jos? Santos M?ndez" userId="fa5b3a8c-c9a5-4ee3-a277-8b083132e8c0" providerId="ADAL" clId="{F3B6BB63-CB9E-4B8C-9BE5-6E7903C96678}" dt="2019-10-11T04:34:33.502" v="127" actId="2696"/>
        <pc:sldMkLst>
          <pc:docMk/>
          <pc:sldMk cId="589584636" sldId="258"/>
        </pc:sldMkLst>
      </pc:sldChg>
      <pc:sldChg chg="addSp delSp modSp add mod setBg modAnim">
        <pc:chgData name="Manuel Jos? Santos M?ndez" userId="fa5b3a8c-c9a5-4ee3-a277-8b083132e8c0" providerId="ADAL" clId="{F3B6BB63-CB9E-4B8C-9BE5-6E7903C96678}" dt="2019-10-11T04:45:46.350" v="326"/>
        <pc:sldMkLst>
          <pc:docMk/>
          <pc:sldMk cId="238233616" sldId="259"/>
        </pc:sldMkLst>
        <pc:spChg chg="mod ord">
          <ac:chgData name="Manuel Jos? Santos M?ndez" userId="fa5b3a8c-c9a5-4ee3-a277-8b083132e8c0" providerId="ADAL" clId="{F3B6BB63-CB9E-4B8C-9BE5-6E7903C96678}" dt="2019-10-11T04:37:48.780" v="247" actId="26606"/>
          <ac:spMkLst>
            <pc:docMk/>
            <pc:sldMk cId="238233616" sldId="259"/>
            <ac:spMk id="2" creationId="{C4DAC9BD-F6E6-4825-98C9-B95FCA87C007}"/>
          </ac:spMkLst>
        </pc:spChg>
        <pc:spChg chg="del">
          <ac:chgData name="Manuel Jos? Santos M?ndez" userId="fa5b3a8c-c9a5-4ee3-a277-8b083132e8c0" providerId="ADAL" clId="{F3B6BB63-CB9E-4B8C-9BE5-6E7903C96678}" dt="2019-10-11T04:34:37.611" v="128" actId="478"/>
          <ac:spMkLst>
            <pc:docMk/>
            <pc:sldMk cId="238233616" sldId="259"/>
            <ac:spMk id="3" creationId="{3D94D739-8E09-4F26-BAE8-E811A9EBBCDD}"/>
          </ac:spMkLst>
        </pc:spChg>
        <pc:spChg chg="add del">
          <ac:chgData name="Manuel Jos? Santos M?ndez" userId="fa5b3a8c-c9a5-4ee3-a277-8b083132e8c0" providerId="ADAL" clId="{F3B6BB63-CB9E-4B8C-9BE5-6E7903C96678}" dt="2019-10-11T04:37:48.780" v="247" actId="26606"/>
          <ac:spMkLst>
            <pc:docMk/>
            <pc:sldMk cId="238233616" sldId="259"/>
            <ac:spMk id="73" creationId="{2A0E4E09-FC02-4ADC-951A-3FFA90B6FE39}"/>
          </ac:spMkLst>
        </pc:spChg>
        <pc:picChg chg="add del">
          <ac:chgData name="Manuel Jos? Santos M?ndez" userId="fa5b3a8c-c9a5-4ee3-a277-8b083132e8c0" providerId="ADAL" clId="{F3B6BB63-CB9E-4B8C-9BE5-6E7903C96678}" dt="2019-10-11T04:37:48.780" v="247" actId="26606"/>
          <ac:picMkLst>
            <pc:docMk/>
            <pc:sldMk cId="238233616" sldId="259"/>
            <ac:picMk id="75" creationId="{24F266AD-725B-4A9D-B448-4C000F95CB47}"/>
          </ac:picMkLst>
        </pc:picChg>
        <pc:picChg chg="add del">
          <ac:chgData name="Manuel Jos? Santos M?ndez" userId="fa5b3a8c-c9a5-4ee3-a277-8b083132e8c0" providerId="ADAL" clId="{F3B6BB63-CB9E-4B8C-9BE5-6E7903C96678}" dt="2019-10-11T04:36:21.169" v="220"/>
          <ac:picMkLst>
            <pc:docMk/>
            <pc:sldMk cId="238233616" sldId="259"/>
            <ac:picMk id="3074" creationId="{C5503BDA-0843-4546-B713-E6D99BAFA36B}"/>
          </ac:picMkLst>
        </pc:picChg>
        <pc:picChg chg="add del mod">
          <ac:chgData name="Manuel Jos? Santos M?ndez" userId="fa5b3a8c-c9a5-4ee3-a277-8b083132e8c0" providerId="ADAL" clId="{F3B6BB63-CB9E-4B8C-9BE5-6E7903C96678}" dt="2019-10-11T04:38:32.076" v="248" actId="478"/>
          <ac:picMkLst>
            <pc:docMk/>
            <pc:sldMk cId="238233616" sldId="259"/>
            <ac:picMk id="3076" creationId="{ACA697EA-F814-4897-828E-7785ABD94A7D}"/>
          </ac:picMkLst>
        </pc:picChg>
        <pc:picChg chg="add mod">
          <ac:chgData name="Manuel Jos? Santos M?ndez" userId="fa5b3a8c-c9a5-4ee3-a277-8b083132e8c0" providerId="ADAL" clId="{F3B6BB63-CB9E-4B8C-9BE5-6E7903C96678}" dt="2019-10-11T04:38:43.445" v="252" actId="14100"/>
          <ac:picMkLst>
            <pc:docMk/>
            <pc:sldMk cId="238233616" sldId="259"/>
            <ac:picMk id="3078" creationId="{C296852C-E6CB-4469-B0D8-2263851C2E28}"/>
          </ac:picMkLst>
        </pc:picChg>
      </pc:sldChg>
      <pc:sldChg chg="addSp delSp modSp add modAnim">
        <pc:chgData name="Manuel Jos? Santos M?ndez" userId="fa5b3a8c-c9a5-4ee3-a277-8b083132e8c0" providerId="ADAL" clId="{F3B6BB63-CB9E-4B8C-9BE5-6E7903C96678}" dt="2019-10-11T04:49:15.209" v="370"/>
        <pc:sldMkLst>
          <pc:docMk/>
          <pc:sldMk cId="429369692" sldId="260"/>
        </pc:sldMkLst>
        <pc:spChg chg="mod">
          <ac:chgData name="Manuel Jos? Santos M?ndez" userId="fa5b3a8c-c9a5-4ee3-a277-8b083132e8c0" providerId="ADAL" clId="{F3B6BB63-CB9E-4B8C-9BE5-6E7903C96678}" dt="2019-10-11T04:49:09.832" v="366" actId="1076"/>
          <ac:spMkLst>
            <pc:docMk/>
            <pc:sldMk cId="429369692" sldId="260"/>
            <ac:spMk id="2" creationId="{19775E29-A427-4525-96AA-A70B7EA305B8}"/>
          </ac:spMkLst>
        </pc:spChg>
        <pc:spChg chg="del">
          <ac:chgData name="Manuel Jos? Santos M?ndez" userId="fa5b3a8c-c9a5-4ee3-a277-8b083132e8c0" providerId="ADAL" clId="{F3B6BB63-CB9E-4B8C-9BE5-6E7903C96678}" dt="2019-10-11T04:39:50.274" v="286" actId="478"/>
          <ac:spMkLst>
            <pc:docMk/>
            <pc:sldMk cId="429369692" sldId="260"/>
            <ac:spMk id="3" creationId="{FE022052-3475-490B-A69B-17129D9D6BDF}"/>
          </ac:spMkLst>
        </pc:spChg>
        <pc:picChg chg="add mod">
          <ac:chgData name="Manuel Jos? Santos M?ndez" userId="fa5b3a8c-c9a5-4ee3-a277-8b083132e8c0" providerId="ADAL" clId="{F3B6BB63-CB9E-4B8C-9BE5-6E7903C96678}" dt="2019-10-11T04:48:09.562" v="348" actId="1076"/>
          <ac:picMkLst>
            <pc:docMk/>
            <pc:sldMk cId="429369692" sldId="260"/>
            <ac:picMk id="4" creationId="{06062ED4-62B0-4EAA-AAB2-D881DA8B010C}"/>
          </ac:picMkLst>
        </pc:picChg>
        <pc:picChg chg="add mod">
          <ac:chgData name="Manuel Jos? Santos M?ndez" userId="fa5b3a8c-c9a5-4ee3-a277-8b083132e8c0" providerId="ADAL" clId="{F3B6BB63-CB9E-4B8C-9BE5-6E7903C96678}" dt="2019-10-11T04:48:37.137" v="353" actId="14100"/>
          <ac:picMkLst>
            <pc:docMk/>
            <pc:sldMk cId="429369692" sldId="260"/>
            <ac:picMk id="5" creationId="{558672DA-C26F-419B-B72C-2C8138552D62}"/>
          </ac:picMkLst>
        </pc:picChg>
        <pc:picChg chg="add mod">
          <ac:chgData name="Manuel Jos? Santos M?ndez" userId="fa5b3a8c-c9a5-4ee3-a277-8b083132e8c0" providerId="ADAL" clId="{F3B6BB63-CB9E-4B8C-9BE5-6E7903C96678}" dt="2019-10-11T04:48:52.650" v="356" actId="14100"/>
          <ac:picMkLst>
            <pc:docMk/>
            <pc:sldMk cId="429369692" sldId="260"/>
            <ac:picMk id="6" creationId="{295E6B41-212C-46F6-9D00-BD7954F9DCDD}"/>
          </ac:picMkLst>
        </pc:picChg>
        <pc:picChg chg="add mod">
          <ac:chgData name="Manuel Jos? Santos M?ndez" userId="fa5b3a8c-c9a5-4ee3-a277-8b083132e8c0" providerId="ADAL" clId="{F3B6BB63-CB9E-4B8C-9BE5-6E7903C96678}" dt="2019-10-11T04:40:42.660" v="290" actId="14100"/>
          <ac:picMkLst>
            <pc:docMk/>
            <pc:sldMk cId="429369692" sldId="260"/>
            <ac:picMk id="4098" creationId="{BBEC9724-2909-4DB0-8429-581AAC5B5524}"/>
          </ac:picMkLst>
        </pc:picChg>
        <pc:picChg chg="add mod">
          <ac:chgData name="Manuel Jos? Santos M?ndez" userId="fa5b3a8c-c9a5-4ee3-a277-8b083132e8c0" providerId="ADAL" clId="{F3B6BB63-CB9E-4B8C-9BE5-6E7903C96678}" dt="2019-10-11T04:48:07.293" v="347" actId="1076"/>
          <ac:picMkLst>
            <pc:docMk/>
            <pc:sldMk cId="429369692" sldId="260"/>
            <ac:picMk id="4100" creationId="{3664BB59-4086-4C7F-A554-BEC1DE3E6C77}"/>
          </ac:picMkLst>
        </pc:picChg>
        <pc:picChg chg="add del mod">
          <ac:chgData name="Manuel Jos? Santos M?ndez" userId="fa5b3a8c-c9a5-4ee3-a277-8b083132e8c0" providerId="ADAL" clId="{F3B6BB63-CB9E-4B8C-9BE5-6E7903C96678}" dt="2019-10-11T04:47:21.389" v="342" actId="478"/>
          <ac:picMkLst>
            <pc:docMk/>
            <pc:sldMk cId="429369692" sldId="260"/>
            <ac:picMk id="4102" creationId="{0E7B6515-CCD5-4727-82B0-CC85B189B065}"/>
          </ac:picMkLst>
        </pc:picChg>
      </pc:sldChg>
      <pc:sldChg chg="modSp modAnim">
        <pc:chgData name="Manuel Jos? Santos M?ndez" userId="fa5b3a8c-c9a5-4ee3-a277-8b083132e8c0" providerId="ADAL" clId="{F3B6BB63-CB9E-4B8C-9BE5-6E7903C96678}" dt="2019-10-11T22:02:37.982" v="785" actId="14100"/>
        <pc:sldMkLst>
          <pc:docMk/>
          <pc:sldMk cId="3258009348" sldId="261"/>
        </pc:sldMkLst>
        <pc:spChg chg="mod">
          <ac:chgData name="Manuel Jos? Santos M?ndez" userId="fa5b3a8c-c9a5-4ee3-a277-8b083132e8c0" providerId="ADAL" clId="{F3B6BB63-CB9E-4B8C-9BE5-6E7903C96678}" dt="2019-10-11T22:02:37.982" v="785" actId="14100"/>
          <ac:spMkLst>
            <pc:docMk/>
            <pc:sldMk cId="3258009348" sldId="261"/>
            <ac:spMk id="2" creationId="{AE611D6B-68B0-5F48-BC5E-FA0A6E476024}"/>
          </ac:spMkLst>
        </pc:spChg>
      </pc:sldChg>
      <pc:sldChg chg="addSp delSp modSp modAnim">
        <pc:chgData name="Manuel Jos? Santos M?ndez" userId="fa5b3a8c-c9a5-4ee3-a277-8b083132e8c0" providerId="ADAL" clId="{F3B6BB63-CB9E-4B8C-9BE5-6E7903C96678}" dt="2019-10-11T23:02:08.848" v="1576"/>
        <pc:sldMkLst>
          <pc:docMk/>
          <pc:sldMk cId="1398378137" sldId="262"/>
        </pc:sldMkLst>
        <pc:spChg chg="mod">
          <ac:chgData name="Manuel Jos? Santos M?ndez" userId="fa5b3a8c-c9a5-4ee3-a277-8b083132e8c0" providerId="ADAL" clId="{F3B6BB63-CB9E-4B8C-9BE5-6E7903C96678}" dt="2019-10-11T22:02:44.425" v="787" actId="14100"/>
          <ac:spMkLst>
            <pc:docMk/>
            <pc:sldMk cId="1398378137" sldId="262"/>
            <ac:spMk id="2" creationId="{1BB80C32-E573-EB4C-AFC5-E121B85EE876}"/>
          </ac:spMkLst>
        </pc:spChg>
        <pc:picChg chg="add del mod">
          <ac:chgData name="Manuel Jos? Santos M?ndez" userId="fa5b3a8c-c9a5-4ee3-a277-8b083132e8c0" providerId="ADAL" clId="{F3B6BB63-CB9E-4B8C-9BE5-6E7903C96678}" dt="2019-10-11T23:02:08.848" v="1576"/>
          <ac:picMkLst>
            <pc:docMk/>
            <pc:sldMk cId="1398378137" sldId="262"/>
            <ac:picMk id="5" creationId="{15038703-DF96-4D04-A073-6DDF02A8C44A}"/>
          </ac:picMkLst>
        </pc:picChg>
      </pc:sldChg>
      <pc:sldChg chg="addSp delSp modSp mod setBg modAnim delDesignElem">
        <pc:chgData name="Manuel Jos? Santos M?ndez" userId="fa5b3a8c-c9a5-4ee3-a277-8b083132e8c0" providerId="ADAL" clId="{F3B6BB63-CB9E-4B8C-9BE5-6E7903C96678}" dt="2019-10-11T22:48:00.139" v="1373"/>
        <pc:sldMkLst>
          <pc:docMk/>
          <pc:sldMk cId="3342474908" sldId="263"/>
        </pc:sldMkLst>
        <pc:spChg chg="mod ord">
          <ac:chgData name="Manuel Jos? Santos M?ndez" userId="fa5b3a8c-c9a5-4ee3-a277-8b083132e8c0" providerId="ADAL" clId="{F3B6BB63-CB9E-4B8C-9BE5-6E7903C96678}" dt="2019-10-11T21:59:57.980" v="709" actId="403"/>
          <ac:spMkLst>
            <pc:docMk/>
            <pc:sldMk cId="3342474908" sldId="263"/>
            <ac:spMk id="3" creationId="{B7EE0968-649A-6B4C-9ACB-D69F706534F8}"/>
          </ac:spMkLst>
        </pc:spChg>
        <pc:spChg chg="add del">
          <ac:chgData name="Manuel Jos? Santos M?ndez" userId="fa5b3a8c-c9a5-4ee3-a277-8b083132e8c0" providerId="ADAL" clId="{F3B6BB63-CB9E-4B8C-9BE5-6E7903C96678}" dt="2019-10-11T22:48:00.139" v="1373"/>
          <ac:spMkLst>
            <pc:docMk/>
            <pc:sldMk cId="3342474908" sldId="263"/>
            <ac:spMk id="9" creationId="{42A5316D-ED2F-4F89-B4B4-8D9240B1A348}"/>
          </ac:spMkLst>
        </pc:spChg>
        <pc:picChg chg="mod">
          <ac:chgData name="Manuel Jos? Santos M?ndez" userId="fa5b3a8c-c9a5-4ee3-a277-8b083132e8c0" providerId="ADAL" clId="{F3B6BB63-CB9E-4B8C-9BE5-6E7903C96678}" dt="2019-10-11T22:03:40.666" v="795"/>
          <ac:picMkLst>
            <pc:docMk/>
            <pc:sldMk cId="3342474908" sldId="263"/>
            <ac:picMk id="4" creationId="{2AF96C2A-AC4A-6343-BE49-BF97CFF6F9DE}"/>
          </ac:picMkLst>
        </pc:picChg>
      </pc:sldChg>
      <pc:sldChg chg="addSp delSp modSp mod setBg delDesignElem">
        <pc:chgData name="Manuel Jos? Santos M?ndez" userId="fa5b3a8c-c9a5-4ee3-a277-8b083132e8c0" providerId="ADAL" clId="{F3B6BB63-CB9E-4B8C-9BE5-6E7903C96678}" dt="2019-10-11T22:48:00.139" v="1373"/>
        <pc:sldMkLst>
          <pc:docMk/>
          <pc:sldMk cId="148032909" sldId="264"/>
        </pc:sldMkLst>
        <pc:spChg chg="mod">
          <ac:chgData name="Manuel Jos? Santos M?ndez" userId="fa5b3a8c-c9a5-4ee3-a277-8b083132e8c0" providerId="ADAL" clId="{F3B6BB63-CB9E-4B8C-9BE5-6E7903C96678}" dt="2019-10-11T22:03:12.565" v="791" actId="26606"/>
          <ac:spMkLst>
            <pc:docMk/>
            <pc:sldMk cId="148032909" sldId="264"/>
            <ac:spMk id="2" creationId="{364B8A45-BA02-8F47-A2A2-5E6B89FFDD25}"/>
          </ac:spMkLst>
        </pc:spChg>
        <pc:spChg chg="mod">
          <ac:chgData name="Manuel Jos? Santos M?ndez" userId="fa5b3a8c-c9a5-4ee3-a277-8b083132e8c0" providerId="ADAL" clId="{F3B6BB63-CB9E-4B8C-9BE5-6E7903C96678}" dt="2019-10-11T22:03:26.206" v="794" actId="403"/>
          <ac:spMkLst>
            <pc:docMk/>
            <pc:sldMk cId="148032909" sldId="264"/>
            <ac:spMk id="3" creationId="{ED3DC1FB-2011-7345-8A22-04F6B00C7AFE}"/>
          </ac:spMkLst>
        </pc:spChg>
        <pc:picChg chg="add mod ord">
          <ac:chgData name="Manuel Jos? Santos M?ndez" userId="fa5b3a8c-c9a5-4ee3-a277-8b083132e8c0" providerId="ADAL" clId="{F3B6BB63-CB9E-4B8C-9BE5-6E7903C96678}" dt="2019-10-11T22:03:19.152" v="793" actId="14100"/>
          <ac:picMkLst>
            <pc:docMk/>
            <pc:sldMk cId="148032909" sldId="264"/>
            <ac:picMk id="5" creationId="{92F1D7F7-E7E4-4AB3-9DA0-16004106ADA9}"/>
          </ac:picMkLst>
        </pc:picChg>
        <pc:picChg chg="add del">
          <ac:chgData name="Manuel Jos? Santos M?ndez" userId="fa5b3a8c-c9a5-4ee3-a277-8b083132e8c0" providerId="ADAL" clId="{F3B6BB63-CB9E-4B8C-9BE5-6E7903C96678}" dt="2019-10-11T22:48:00.139" v="1373"/>
          <ac:picMkLst>
            <pc:docMk/>
            <pc:sldMk cId="148032909" sldId="264"/>
            <ac:picMk id="10" creationId="{54DDEBDD-D8BD-41A6-8A0D-B00E3768B0F9}"/>
          </ac:picMkLst>
        </pc:picChg>
      </pc:sldChg>
      <pc:sldChg chg="addSp delSp modSp ord modAnim">
        <pc:chgData name="Manuel Jos? Santos M?ndez" userId="fa5b3a8c-c9a5-4ee3-a277-8b083132e8c0" providerId="ADAL" clId="{F3B6BB63-CB9E-4B8C-9BE5-6E7903C96678}" dt="2019-10-11T23:02:00.932" v="1572" actId="171"/>
        <pc:sldMkLst>
          <pc:docMk/>
          <pc:sldMk cId="3146469992" sldId="265"/>
        </pc:sldMkLst>
        <pc:spChg chg="mod">
          <ac:chgData name="Manuel Jos? Santos M?ndez" userId="fa5b3a8c-c9a5-4ee3-a277-8b083132e8c0" providerId="ADAL" clId="{F3B6BB63-CB9E-4B8C-9BE5-6E7903C96678}" dt="2019-10-11T22:02:29.231" v="783" actId="113"/>
          <ac:spMkLst>
            <pc:docMk/>
            <pc:sldMk cId="3146469992" sldId="265"/>
            <ac:spMk id="2" creationId="{922028BE-EB38-EC4B-991E-19AD514F4CFD}"/>
          </ac:spMkLst>
        </pc:spChg>
        <pc:spChg chg="del">
          <ac:chgData name="Manuel Jos? Santos M?ndez" userId="fa5b3a8c-c9a5-4ee3-a277-8b083132e8c0" providerId="ADAL" clId="{F3B6BB63-CB9E-4B8C-9BE5-6E7903C96678}" dt="2019-10-11T21:53:16.696" v="573" actId="478"/>
          <ac:spMkLst>
            <pc:docMk/>
            <pc:sldMk cId="3146469992" sldId="265"/>
            <ac:spMk id="3" creationId="{A5569003-7F3F-7C4C-9033-74188ED16627}"/>
          </ac:spMkLst>
        </pc:spChg>
        <pc:spChg chg="add mod">
          <ac:chgData name="Manuel Jos? Santos M?ndez" userId="fa5b3a8c-c9a5-4ee3-a277-8b083132e8c0" providerId="ADAL" clId="{F3B6BB63-CB9E-4B8C-9BE5-6E7903C96678}" dt="2019-10-11T22:01:13.191" v="725" actId="404"/>
          <ac:spMkLst>
            <pc:docMk/>
            <pc:sldMk cId="3146469992" sldId="265"/>
            <ac:spMk id="4" creationId="{5FED5010-F04F-49D0-A012-0255B5CD43C7}"/>
          </ac:spMkLst>
        </pc:spChg>
        <pc:spChg chg="add mod">
          <ac:chgData name="Manuel Jos? Santos M?ndez" userId="fa5b3a8c-c9a5-4ee3-a277-8b083132e8c0" providerId="ADAL" clId="{F3B6BB63-CB9E-4B8C-9BE5-6E7903C96678}" dt="2019-10-11T22:01:17.042" v="728" actId="403"/>
          <ac:spMkLst>
            <pc:docMk/>
            <pc:sldMk cId="3146469992" sldId="265"/>
            <ac:spMk id="5" creationId="{05D4BD4B-04F6-4B7C-99A7-AB6391C8EA70}"/>
          </ac:spMkLst>
        </pc:spChg>
        <pc:picChg chg="add mod">
          <ac:chgData name="Manuel Jos? Santos M?ndez" userId="fa5b3a8c-c9a5-4ee3-a277-8b083132e8c0" providerId="ADAL" clId="{F3B6BB63-CB9E-4B8C-9BE5-6E7903C96678}" dt="2019-10-11T23:02:00.932" v="1572" actId="171"/>
          <ac:picMkLst>
            <pc:docMk/>
            <pc:sldMk cId="3146469992" sldId="265"/>
            <ac:picMk id="6" creationId="{C5FF59AA-8B8C-4806-957A-32908DCC9B58}"/>
          </ac:picMkLst>
        </pc:picChg>
      </pc:sldChg>
      <pc:sldChg chg="addSp delSp modSp add mod ord setBg delDesignElem">
        <pc:chgData name="Manuel Jos? Santos M?ndez" userId="fa5b3a8c-c9a5-4ee3-a277-8b083132e8c0" providerId="ADAL" clId="{F3B6BB63-CB9E-4B8C-9BE5-6E7903C96678}" dt="2019-10-11T22:48:00.139" v="1373"/>
        <pc:sldMkLst>
          <pc:docMk/>
          <pc:sldMk cId="3013011610" sldId="266"/>
        </pc:sldMkLst>
        <pc:spChg chg="mod">
          <ac:chgData name="Manuel Jos? Santos M?ndez" userId="fa5b3a8c-c9a5-4ee3-a277-8b083132e8c0" providerId="ADAL" clId="{F3B6BB63-CB9E-4B8C-9BE5-6E7903C96678}" dt="2019-10-11T22:00:40.641" v="712" actId="2711"/>
          <ac:spMkLst>
            <pc:docMk/>
            <pc:sldMk cId="3013011610" sldId="266"/>
            <ac:spMk id="2" creationId="{549DA84C-3285-4178-AE93-60590F190236}"/>
          </ac:spMkLst>
        </pc:spChg>
        <pc:spChg chg="mod">
          <ac:chgData name="Manuel Jos? Santos M?ndez" userId="fa5b3a8c-c9a5-4ee3-a277-8b083132e8c0" providerId="ADAL" clId="{F3B6BB63-CB9E-4B8C-9BE5-6E7903C96678}" dt="2019-10-11T22:00:59.581" v="716" actId="14100"/>
          <ac:spMkLst>
            <pc:docMk/>
            <pc:sldMk cId="3013011610" sldId="266"/>
            <ac:spMk id="3" creationId="{CB94A4F6-92B9-4344-9836-DD86CDEBF1D5}"/>
          </ac:spMkLst>
        </pc:spChg>
        <pc:picChg chg="add del">
          <ac:chgData name="Manuel Jos? Santos M?ndez" userId="fa5b3a8c-c9a5-4ee3-a277-8b083132e8c0" providerId="ADAL" clId="{F3B6BB63-CB9E-4B8C-9BE5-6E7903C96678}" dt="2019-10-11T22:48:00.139" v="1373"/>
          <ac:picMkLst>
            <pc:docMk/>
            <pc:sldMk cId="3013011610" sldId="266"/>
            <ac:picMk id="71" creationId="{54DDEBDD-D8BD-41A6-8A0D-B00E3768B0F9}"/>
          </ac:picMkLst>
        </pc:picChg>
        <pc:picChg chg="add mod ord">
          <ac:chgData name="Manuel Jos? Santos M?ndez" userId="fa5b3a8c-c9a5-4ee3-a277-8b083132e8c0" providerId="ADAL" clId="{F3B6BB63-CB9E-4B8C-9BE5-6E7903C96678}" dt="2019-10-11T21:52:08.870" v="556" actId="1076"/>
          <ac:picMkLst>
            <pc:docMk/>
            <pc:sldMk cId="3013011610" sldId="266"/>
            <ac:picMk id="1026" creationId="{D6D4851F-181D-475F-8DA6-2609DC0D1B37}"/>
          </ac:picMkLst>
        </pc:picChg>
      </pc:sldChg>
      <pc:sldChg chg="modSp add del">
        <pc:chgData name="Manuel Jos? Santos M?ndez" userId="fa5b3a8c-c9a5-4ee3-a277-8b083132e8c0" providerId="ADAL" clId="{F3B6BB63-CB9E-4B8C-9BE5-6E7903C96678}" dt="2019-10-11T22:17:13.559" v="993" actId="2696"/>
        <pc:sldMkLst>
          <pc:docMk/>
          <pc:sldMk cId="3745533564" sldId="267"/>
        </pc:sldMkLst>
        <pc:spChg chg="mod">
          <ac:chgData name="Manuel Jos? Santos M?ndez" userId="fa5b3a8c-c9a5-4ee3-a277-8b083132e8c0" providerId="ADAL" clId="{F3B6BB63-CB9E-4B8C-9BE5-6E7903C96678}" dt="2019-10-11T22:17:10.982" v="992"/>
          <ac:spMkLst>
            <pc:docMk/>
            <pc:sldMk cId="3745533564" sldId="267"/>
            <ac:spMk id="2" creationId="{02A3E745-D238-40A9-950F-A49BCE68A706}"/>
          </ac:spMkLst>
        </pc:spChg>
        <pc:spChg chg="mod">
          <ac:chgData name="Manuel Jos? Santos M?ndez" userId="fa5b3a8c-c9a5-4ee3-a277-8b083132e8c0" providerId="ADAL" clId="{F3B6BB63-CB9E-4B8C-9BE5-6E7903C96678}" dt="2019-10-11T22:17:03.888" v="988" actId="14100"/>
          <ac:spMkLst>
            <pc:docMk/>
            <pc:sldMk cId="3745533564" sldId="267"/>
            <ac:spMk id="3" creationId="{E06B2537-82CA-44B3-920A-C65EBCE63957}"/>
          </ac:spMkLst>
        </pc:spChg>
      </pc:sldChg>
      <pc:sldChg chg="addSp delSp modSp add mod setBg modAnim delDesignElem">
        <pc:chgData name="Manuel Jos? Santos M?ndez" userId="fa5b3a8c-c9a5-4ee3-a277-8b083132e8c0" providerId="ADAL" clId="{F3B6BB63-CB9E-4B8C-9BE5-6E7903C96678}" dt="2019-10-11T22:48:00.139" v="1373"/>
        <pc:sldMkLst>
          <pc:docMk/>
          <pc:sldMk cId="3508469319" sldId="268"/>
        </pc:sldMkLst>
        <pc:spChg chg="add del mod">
          <ac:chgData name="Manuel Jos? Santos M?ndez" userId="fa5b3a8c-c9a5-4ee3-a277-8b083132e8c0" providerId="ADAL" clId="{F3B6BB63-CB9E-4B8C-9BE5-6E7903C96678}" dt="2019-10-11T22:25:18.428" v="1065" actId="113"/>
          <ac:spMkLst>
            <pc:docMk/>
            <pc:sldMk cId="3508469319" sldId="268"/>
            <ac:spMk id="2" creationId="{A6915260-888D-4FEE-A9FE-D82F0AE4F591}"/>
          </ac:spMkLst>
        </pc:spChg>
        <pc:spChg chg="mod">
          <ac:chgData name="Manuel Jos? Santos M?ndez" userId="fa5b3a8c-c9a5-4ee3-a277-8b083132e8c0" providerId="ADAL" clId="{F3B6BB63-CB9E-4B8C-9BE5-6E7903C96678}" dt="2019-10-11T22:48:00.139" v="1373"/>
          <ac:spMkLst>
            <pc:docMk/>
            <pc:sldMk cId="3508469319" sldId="268"/>
            <ac:spMk id="3" creationId="{AB12BBE1-B661-40A7-ACDB-0E38F8E21834}"/>
          </ac:spMkLst>
        </pc:spChg>
        <pc:spChg chg="add del">
          <ac:chgData name="Manuel Jos? Santos M?ndez" userId="fa5b3a8c-c9a5-4ee3-a277-8b083132e8c0" providerId="ADAL" clId="{F3B6BB63-CB9E-4B8C-9BE5-6E7903C96678}" dt="2019-10-11T22:48:00.139" v="1373"/>
          <ac:spMkLst>
            <pc:docMk/>
            <pc:sldMk cId="3508469319" sldId="268"/>
            <ac:spMk id="71" creationId="{2A0E4E09-FC02-4ADC-951A-3FFA90B6FE39}"/>
          </ac:spMkLst>
        </pc:spChg>
        <pc:picChg chg="add del">
          <ac:chgData name="Manuel Jos? Santos M?ndez" userId="fa5b3a8c-c9a5-4ee3-a277-8b083132e8c0" providerId="ADAL" clId="{F3B6BB63-CB9E-4B8C-9BE5-6E7903C96678}" dt="2019-10-11T22:48:00.139" v="1373"/>
          <ac:picMkLst>
            <pc:docMk/>
            <pc:sldMk cId="3508469319" sldId="268"/>
            <ac:picMk id="73" creationId="{24F266AD-725B-4A9D-B448-4C000F95CB47}"/>
          </ac:picMkLst>
        </pc:picChg>
        <pc:picChg chg="add mod ord">
          <ac:chgData name="Manuel Jos? Santos M?ndez" userId="fa5b3a8c-c9a5-4ee3-a277-8b083132e8c0" providerId="ADAL" clId="{F3B6BB63-CB9E-4B8C-9BE5-6E7903C96678}" dt="2019-10-11T22:19:21.223" v="1022" actId="26606"/>
          <ac:picMkLst>
            <pc:docMk/>
            <pc:sldMk cId="3508469319" sldId="268"/>
            <ac:picMk id="2050" creationId="{023D56A5-28DD-4C49-B741-E4125838DEFC}"/>
          </ac:picMkLst>
        </pc:picChg>
      </pc:sldChg>
      <pc:sldChg chg="addSp delSp modSp add mod setBg modAnim delDesignElem">
        <pc:chgData name="Manuel Jos? Santos M?ndez" userId="fa5b3a8c-c9a5-4ee3-a277-8b083132e8c0" providerId="ADAL" clId="{F3B6BB63-CB9E-4B8C-9BE5-6E7903C96678}" dt="2019-10-11T22:48:00.139" v="1373"/>
        <pc:sldMkLst>
          <pc:docMk/>
          <pc:sldMk cId="2357955636" sldId="269"/>
        </pc:sldMkLst>
        <pc:spChg chg="mod">
          <ac:chgData name="Manuel Jos? Santos M?ndez" userId="fa5b3a8c-c9a5-4ee3-a277-8b083132e8c0" providerId="ADAL" clId="{F3B6BB63-CB9E-4B8C-9BE5-6E7903C96678}" dt="2019-10-11T22:25:15.641" v="1064" actId="1076"/>
          <ac:spMkLst>
            <pc:docMk/>
            <pc:sldMk cId="2357955636" sldId="269"/>
            <ac:spMk id="2" creationId="{AB901444-BDF6-40AA-9108-FED02B8491D4}"/>
          </ac:spMkLst>
        </pc:spChg>
        <pc:spChg chg="mod">
          <ac:chgData name="Manuel Jos? Santos M?ndez" userId="fa5b3a8c-c9a5-4ee3-a277-8b083132e8c0" providerId="ADAL" clId="{F3B6BB63-CB9E-4B8C-9BE5-6E7903C96678}" dt="2019-10-11T22:25:10.321" v="1063" actId="26606"/>
          <ac:spMkLst>
            <pc:docMk/>
            <pc:sldMk cId="2357955636" sldId="269"/>
            <ac:spMk id="3" creationId="{B3EF72AC-2B90-4909-8948-272F1DF9C557}"/>
          </ac:spMkLst>
        </pc:spChg>
        <pc:picChg chg="add mod ord">
          <ac:chgData name="Manuel Jos? Santos M?ndez" userId="fa5b3a8c-c9a5-4ee3-a277-8b083132e8c0" providerId="ADAL" clId="{F3B6BB63-CB9E-4B8C-9BE5-6E7903C96678}" dt="2019-10-11T22:25:10.321" v="1063" actId="26606"/>
          <ac:picMkLst>
            <pc:docMk/>
            <pc:sldMk cId="2357955636" sldId="269"/>
            <ac:picMk id="3074" creationId="{CD1AEF64-D0FC-4647-B710-5EE3FE6EAB68}"/>
          </ac:picMkLst>
        </pc:picChg>
        <pc:picChg chg="add del">
          <ac:chgData name="Manuel Jos? Santos M?ndez" userId="fa5b3a8c-c9a5-4ee3-a277-8b083132e8c0" providerId="ADAL" clId="{F3B6BB63-CB9E-4B8C-9BE5-6E7903C96678}" dt="2019-10-11T22:25:10.291" v="1062" actId="26606"/>
          <ac:picMkLst>
            <pc:docMk/>
            <pc:sldMk cId="2357955636" sldId="269"/>
            <ac:picMk id="3076" creationId="{19AE98B8-B73A-4724-B639-017087F9239F}"/>
          </ac:picMkLst>
        </pc:picChg>
        <pc:picChg chg="add del">
          <ac:chgData name="Manuel Jos? Santos M?ndez" userId="fa5b3a8c-c9a5-4ee3-a277-8b083132e8c0" providerId="ADAL" clId="{F3B6BB63-CB9E-4B8C-9BE5-6E7903C96678}" dt="2019-10-11T22:48:00.139" v="1373"/>
          <ac:picMkLst>
            <pc:docMk/>
            <pc:sldMk cId="2357955636" sldId="269"/>
            <ac:picMk id="3078" creationId="{54DDEBDD-D8BD-41A6-8A0D-B00E3768B0F9}"/>
          </ac:picMkLst>
        </pc:picChg>
        <pc:cxnChg chg="add del">
          <ac:chgData name="Manuel Jos? Santos M?ndez" userId="fa5b3a8c-c9a5-4ee3-a277-8b083132e8c0" providerId="ADAL" clId="{F3B6BB63-CB9E-4B8C-9BE5-6E7903C96678}" dt="2019-10-11T22:25:08.068" v="1060" actId="26606"/>
          <ac:cxnSpMkLst>
            <pc:docMk/>
            <pc:sldMk cId="2357955636" sldId="269"/>
            <ac:cxnSpMk id="71" creationId="{E4A809D5-3600-46D4-A466-67F2349A54FB}"/>
          </ac:cxnSpMkLst>
        </pc:cxnChg>
      </pc:sldChg>
      <pc:sldChg chg="addSp delSp modSp add ord">
        <pc:chgData name="Manuel Jos? Santos M?ndez" userId="fa5b3a8c-c9a5-4ee3-a277-8b083132e8c0" providerId="ADAL" clId="{F3B6BB63-CB9E-4B8C-9BE5-6E7903C96678}" dt="2019-10-11T23:01:54.596" v="1568" actId="171"/>
        <pc:sldMkLst>
          <pc:docMk/>
          <pc:sldMk cId="680528866" sldId="270"/>
        </pc:sldMkLst>
        <pc:spChg chg="mod">
          <ac:chgData name="Manuel Jos? Santos M?ndez" userId="fa5b3a8c-c9a5-4ee3-a277-8b083132e8c0" providerId="ADAL" clId="{F3B6BB63-CB9E-4B8C-9BE5-6E7903C96678}" dt="2019-10-11T22:17:30.688" v="1000" actId="1076"/>
          <ac:spMkLst>
            <pc:docMk/>
            <pc:sldMk cId="680528866" sldId="270"/>
            <ac:spMk id="2" creationId="{9B3C9762-97E7-4553-8AAC-23EF53A7652C}"/>
          </ac:spMkLst>
        </pc:spChg>
        <pc:spChg chg="del">
          <ac:chgData name="Manuel Jos? Santos M?ndez" userId="fa5b3a8c-c9a5-4ee3-a277-8b083132e8c0" providerId="ADAL" clId="{F3B6BB63-CB9E-4B8C-9BE5-6E7903C96678}" dt="2019-10-11T22:17:28.217" v="999" actId="478"/>
          <ac:spMkLst>
            <pc:docMk/>
            <pc:sldMk cId="680528866" sldId="270"/>
            <ac:spMk id="3" creationId="{E4B9DECC-E259-4BFC-BCD2-EB96A943F571}"/>
          </ac:spMkLst>
        </pc:spChg>
        <pc:picChg chg="add mod">
          <ac:chgData name="Manuel Jos? Santos M?ndez" userId="fa5b3a8c-c9a5-4ee3-a277-8b083132e8c0" providerId="ADAL" clId="{F3B6BB63-CB9E-4B8C-9BE5-6E7903C96678}" dt="2019-10-11T23:01:54.596" v="1568" actId="171"/>
          <ac:picMkLst>
            <pc:docMk/>
            <pc:sldMk cId="680528866" sldId="270"/>
            <ac:picMk id="4" creationId="{42F8C666-0955-4376-A385-C301D4B03E7A}"/>
          </ac:picMkLst>
        </pc:picChg>
      </pc:sldChg>
      <pc:sldChg chg="add del ord">
        <pc:chgData name="Manuel Jos? Santos M?ndez" userId="fa5b3a8c-c9a5-4ee3-a277-8b083132e8c0" providerId="ADAL" clId="{F3B6BB63-CB9E-4B8C-9BE5-6E7903C96678}" dt="2019-10-11T22:09:33.961" v="801" actId="2696"/>
        <pc:sldMkLst>
          <pc:docMk/>
          <pc:sldMk cId="3078389026" sldId="270"/>
        </pc:sldMkLst>
      </pc:sldChg>
      <pc:sldChg chg="addSp delSp modSp add mod setBg modAnim delDesignElem">
        <pc:chgData name="Manuel Jos? Santos M?ndez" userId="fa5b3a8c-c9a5-4ee3-a277-8b083132e8c0" providerId="ADAL" clId="{F3B6BB63-CB9E-4B8C-9BE5-6E7903C96678}" dt="2019-10-11T22:48:00.139" v="1373"/>
        <pc:sldMkLst>
          <pc:docMk/>
          <pc:sldMk cId="629046804" sldId="271"/>
        </pc:sldMkLst>
        <pc:spChg chg="mod">
          <ac:chgData name="Manuel Jos? Santos M?ndez" userId="fa5b3a8c-c9a5-4ee3-a277-8b083132e8c0" providerId="ADAL" clId="{F3B6BB63-CB9E-4B8C-9BE5-6E7903C96678}" dt="2019-10-11T22:26:51.532" v="1116" actId="26606"/>
          <ac:spMkLst>
            <pc:docMk/>
            <pc:sldMk cId="629046804" sldId="271"/>
            <ac:spMk id="2" creationId="{8F6E12A3-B5F0-477A-B504-5C4CE3912070}"/>
          </ac:spMkLst>
        </pc:spChg>
        <pc:spChg chg="mod">
          <ac:chgData name="Manuel Jos? Santos M?ndez" userId="fa5b3a8c-c9a5-4ee3-a277-8b083132e8c0" providerId="ADAL" clId="{F3B6BB63-CB9E-4B8C-9BE5-6E7903C96678}" dt="2019-10-11T22:27:30.141" v="1120" actId="15"/>
          <ac:spMkLst>
            <pc:docMk/>
            <pc:sldMk cId="629046804" sldId="271"/>
            <ac:spMk id="3" creationId="{2A4F72CD-06D0-49D9-863A-854A75594697}"/>
          </ac:spMkLst>
        </pc:spChg>
        <pc:spChg chg="add del">
          <ac:chgData name="Manuel Jos? Santos M?ndez" userId="fa5b3a8c-c9a5-4ee3-a277-8b083132e8c0" providerId="ADAL" clId="{F3B6BB63-CB9E-4B8C-9BE5-6E7903C96678}" dt="2019-10-11T22:48:00.139" v="1373"/>
          <ac:spMkLst>
            <pc:docMk/>
            <pc:sldMk cId="629046804" sldId="271"/>
            <ac:spMk id="8" creationId="{3B854194-185D-494D-905C-7C7CB2E30F6E}"/>
          </ac:spMkLst>
        </pc:spChg>
        <pc:spChg chg="add del">
          <ac:chgData name="Manuel Jos? Santos M?ndez" userId="fa5b3a8c-c9a5-4ee3-a277-8b083132e8c0" providerId="ADAL" clId="{F3B6BB63-CB9E-4B8C-9BE5-6E7903C96678}" dt="2019-10-11T22:48:00.139" v="1373"/>
          <ac:spMkLst>
            <pc:docMk/>
            <pc:sldMk cId="629046804" sldId="271"/>
            <ac:spMk id="10" creationId="{B4F5FA0D-0104-4987-8241-EFF7C85B88DE}"/>
          </ac:spMkLst>
        </pc:spChg>
        <pc:picChg chg="add del">
          <ac:chgData name="Manuel Jos? Santos M?ndez" userId="fa5b3a8c-c9a5-4ee3-a277-8b083132e8c0" providerId="ADAL" clId="{F3B6BB63-CB9E-4B8C-9BE5-6E7903C96678}" dt="2019-10-11T22:48:00.139" v="1373"/>
          <ac:picMkLst>
            <pc:docMk/>
            <pc:sldMk cId="629046804" sldId="271"/>
            <ac:picMk id="12" creationId="{2897127E-6CEF-446C-BE87-93B7C46E49D1}"/>
          </ac:picMkLst>
        </pc:picChg>
      </pc:sldChg>
      <pc:sldChg chg="addSp delSp modSp add mod setBg modAnim delDesignElem">
        <pc:chgData name="Manuel Jos? Santos M?ndez" userId="fa5b3a8c-c9a5-4ee3-a277-8b083132e8c0" providerId="ADAL" clId="{F3B6BB63-CB9E-4B8C-9BE5-6E7903C96678}" dt="2019-10-11T22:48:00.139" v="1373"/>
        <pc:sldMkLst>
          <pc:docMk/>
          <pc:sldMk cId="2587467366" sldId="272"/>
        </pc:sldMkLst>
        <pc:spChg chg="mod">
          <ac:chgData name="Manuel Jos? Santos M?ndez" userId="fa5b3a8c-c9a5-4ee3-a277-8b083132e8c0" providerId="ADAL" clId="{F3B6BB63-CB9E-4B8C-9BE5-6E7903C96678}" dt="2019-10-11T22:29:02.155" v="1159" actId="2711"/>
          <ac:spMkLst>
            <pc:docMk/>
            <pc:sldMk cId="2587467366" sldId="272"/>
            <ac:spMk id="2" creationId="{A9F3E8B4-E67A-4EEC-8AFB-091A5BB9AE07}"/>
          </ac:spMkLst>
        </pc:spChg>
        <pc:spChg chg="del">
          <ac:chgData name="Manuel Jos? Santos M?ndez" userId="fa5b3a8c-c9a5-4ee3-a277-8b083132e8c0" providerId="ADAL" clId="{F3B6BB63-CB9E-4B8C-9BE5-6E7903C96678}" dt="2019-10-11T22:28:25.082" v="1126" actId="478"/>
          <ac:spMkLst>
            <pc:docMk/>
            <pc:sldMk cId="2587467366" sldId="272"/>
            <ac:spMk id="3" creationId="{B81B89C5-3313-4A0C-B8EC-18BF412671A7}"/>
          </ac:spMkLst>
        </pc:spChg>
        <pc:spChg chg="add del">
          <ac:chgData name="Manuel Jos? Santos M?ndez" userId="fa5b3a8c-c9a5-4ee3-a277-8b083132e8c0" providerId="ADAL" clId="{F3B6BB63-CB9E-4B8C-9BE5-6E7903C96678}" dt="2019-10-11T22:48:00.139" v="1373"/>
          <ac:spMkLst>
            <pc:docMk/>
            <pc:sldMk cId="2587467366" sldId="272"/>
            <ac:spMk id="7" creationId="{23962611-DFD5-4092-AAFD-559E3DFCE2C9}"/>
          </ac:spMkLst>
        </pc:spChg>
        <pc:picChg chg="add del">
          <ac:chgData name="Manuel Jos? Santos M?ndez" userId="fa5b3a8c-c9a5-4ee3-a277-8b083132e8c0" providerId="ADAL" clId="{F3B6BB63-CB9E-4B8C-9BE5-6E7903C96678}" dt="2019-10-11T22:48:00.139" v="1373"/>
          <ac:picMkLst>
            <pc:docMk/>
            <pc:sldMk cId="2587467366" sldId="272"/>
            <ac:picMk id="9" creationId="{2270F1FA-0425-408F-9861-80BF5AFB276D}"/>
          </ac:picMkLst>
        </pc:picChg>
      </pc:sldChg>
      <pc:sldChg chg="modSp add del">
        <pc:chgData name="Manuel Jos? Santos M?ndez" userId="fa5b3a8c-c9a5-4ee3-a277-8b083132e8c0" providerId="ADAL" clId="{F3B6BB63-CB9E-4B8C-9BE5-6E7903C96678}" dt="2019-10-11T22:28:15.230" v="1124" actId="2696"/>
        <pc:sldMkLst>
          <pc:docMk/>
          <pc:sldMk cId="3376161158" sldId="272"/>
        </pc:sldMkLst>
        <pc:spChg chg="mod">
          <ac:chgData name="Manuel Jos? Santos M?ndez" userId="fa5b3a8c-c9a5-4ee3-a277-8b083132e8c0" providerId="ADAL" clId="{F3B6BB63-CB9E-4B8C-9BE5-6E7903C96678}" dt="2019-10-11T22:28:12.054" v="1123" actId="20577"/>
          <ac:spMkLst>
            <pc:docMk/>
            <pc:sldMk cId="3376161158" sldId="272"/>
            <ac:spMk id="2" creationId="{04370EC9-1E20-4882-AA86-207355E4C47F}"/>
          </ac:spMkLst>
        </pc:spChg>
      </pc:sldChg>
      <pc:sldChg chg="add del">
        <pc:chgData name="Manuel Jos? Santos M?ndez" userId="fa5b3a8c-c9a5-4ee3-a277-8b083132e8c0" providerId="ADAL" clId="{F3B6BB63-CB9E-4B8C-9BE5-6E7903C96678}" dt="2019-10-11T22:30:18.419" v="1171" actId="2696"/>
        <pc:sldMkLst>
          <pc:docMk/>
          <pc:sldMk cId="767120450" sldId="273"/>
        </pc:sldMkLst>
      </pc:sldChg>
      <pc:sldChg chg="addSp delSp modSp add mod setBg modAnim delDesignElem">
        <pc:chgData name="Manuel Jos? Santos M?ndez" userId="fa5b3a8c-c9a5-4ee3-a277-8b083132e8c0" providerId="ADAL" clId="{F3B6BB63-CB9E-4B8C-9BE5-6E7903C96678}" dt="2019-10-11T22:48:00.139" v="1373"/>
        <pc:sldMkLst>
          <pc:docMk/>
          <pc:sldMk cId="2537744671" sldId="273"/>
        </pc:sldMkLst>
        <pc:spChg chg="del">
          <ac:chgData name="Manuel Jos? Santos M?ndez" userId="fa5b3a8c-c9a5-4ee3-a277-8b083132e8c0" providerId="ADAL" clId="{F3B6BB63-CB9E-4B8C-9BE5-6E7903C96678}" dt="2019-10-11T22:30:29.641" v="1174" actId="478"/>
          <ac:spMkLst>
            <pc:docMk/>
            <pc:sldMk cId="2537744671" sldId="273"/>
            <ac:spMk id="2" creationId="{FD30BB34-5637-49AF-A80F-290BCEC9CBC9}"/>
          </ac:spMkLst>
        </pc:spChg>
        <pc:spChg chg="mod ord">
          <ac:chgData name="Manuel Jos? Santos M?ndez" userId="fa5b3a8c-c9a5-4ee3-a277-8b083132e8c0" providerId="ADAL" clId="{F3B6BB63-CB9E-4B8C-9BE5-6E7903C96678}" dt="2019-10-11T22:48:00.139" v="1373"/>
          <ac:spMkLst>
            <pc:docMk/>
            <pc:sldMk cId="2537744671" sldId="273"/>
            <ac:spMk id="3" creationId="{876A629A-6447-474B-99FF-6B23C0B4612E}"/>
          </ac:spMkLst>
        </pc:spChg>
        <pc:spChg chg="add del">
          <ac:chgData name="Manuel Jos? Santos M?ndez" userId="fa5b3a8c-c9a5-4ee3-a277-8b083132e8c0" providerId="ADAL" clId="{F3B6BB63-CB9E-4B8C-9BE5-6E7903C96678}" dt="2019-10-11T22:48:00.139" v="1373"/>
          <ac:spMkLst>
            <pc:docMk/>
            <pc:sldMk cId="2537744671" sldId="273"/>
            <ac:spMk id="71" creationId="{F56F5174-31D9-4DBB-AAB7-A1FD7BDB1352}"/>
          </ac:spMkLst>
        </pc:spChg>
        <pc:spChg chg="add del">
          <ac:chgData name="Manuel Jos? Santos M?ndez" userId="fa5b3a8c-c9a5-4ee3-a277-8b083132e8c0" providerId="ADAL" clId="{F3B6BB63-CB9E-4B8C-9BE5-6E7903C96678}" dt="2019-10-11T22:48:00.139" v="1373"/>
          <ac:spMkLst>
            <pc:docMk/>
            <pc:sldMk cId="2537744671" sldId="273"/>
            <ac:spMk id="75" creationId="{F9A95BEE-6BB1-4A28-A8E6-A34B2E42EF87}"/>
          </ac:spMkLst>
        </pc:spChg>
        <pc:picChg chg="add del">
          <ac:chgData name="Manuel Jos? Santos M?ndez" userId="fa5b3a8c-c9a5-4ee3-a277-8b083132e8c0" providerId="ADAL" clId="{F3B6BB63-CB9E-4B8C-9BE5-6E7903C96678}" dt="2019-10-11T22:48:00.139" v="1373"/>
          <ac:picMkLst>
            <pc:docMk/>
            <pc:sldMk cId="2537744671" sldId="273"/>
            <ac:picMk id="73" creationId="{AE113210-7872-481A-ADE6-3A05CCAF5EB2}"/>
          </ac:picMkLst>
        </pc:picChg>
        <pc:picChg chg="add mod">
          <ac:chgData name="Manuel Jos? Santos M?ndez" userId="fa5b3a8c-c9a5-4ee3-a277-8b083132e8c0" providerId="ADAL" clId="{F3B6BB63-CB9E-4B8C-9BE5-6E7903C96678}" dt="2019-10-11T22:32:27.429" v="1183" actId="26606"/>
          <ac:picMkLst>
            <pc:docMk/>
            <pc:sldMk cId="2537744671" sldId="273"/>
            <ac:picMk id="4098" creationId="{DAE80119-17E7-4454-BB3F-0C5B1356C762}"/>
          </ac:picMkLst>
        </pc:picChg>
      </pc:sldChg>
      <pc:sldChg chg="addSp delSp modSp add mod setBg modAnim delDesignElem">
        <pc:chgData name="Manuel Jos? Santos M?ndez" userId="fa5b3a8c-c9a5-4ee3-a277-8b083132e8c0" providerId="ADAL" clId="{F3B6BB63-CB9E-4B8C-9BE5-6E7903C96678}" dt="2019-10-11T22:48:00.139" v="1373"/>
        <pc:sldMkLst>
          <pc:docMk/>
          <pc:sldMk cId="2192766759" sldId="274"/>
        </pc:sldMkLst>
        <pc:spChg chg="del">
          <ac:chgData name="Manuel Jos? Santos M?ndez" userId="fa5b3a8c-c9a5-4ee3-a277-8b083132e8c0" providerId="ADAL" clId="{F3B6BB63-CB9E-4B8C-9BE5-6E7903C96678}" dt="2019-10-11T22:34:19.254" v="1206" actId="478"/>
          <ac:spMkLst>
            <pc:docMk/>
            <pc:sldMk cId="2192766759" sldId="274"/>
            <ac:spMk id="2" creationId="{1853D548-6CE1-4A4A-8889-4FDC3EC1AC4C}"/>
          </ac:spMkLst>
        </pc:spChg>
        <pc:spChg chg="mod">
          <ac:chgData name="Manuel Jos? Santos M?ndez" userId="fa5b3a8c-c9a5-4ee3-a277-8b083132e8c0" providerId="ADAL" clId="{F3B6BB63-CB9E-4B8C-9BE5-6E7903C96678}" dt="2019-10-11T22:37:51.107" v="1229" actId="403"/>
          <ac:spMkLst>
            <pc:docMk/>
            <pc:sldMk cId="2192766759" sldId="274"/>
            <ac:spMk id="3" creationId="{089F5826-18D4-4446-B204-AE4EC992B361}"/>
          </ac:spMkLst>
        </pc:spChg>
        <pc:spChg chg="add del">
          <ac:chgData name="Manuel Jos? Santos M?ndez" userId="fa5b3a8c-c9a5-4ee3-a277-8b083132e8c0" providerId="ADAL" clId="{F3B6BB63-CB9E-4B8C-9BE5-6E7903C96678}" dt="2019-10-11T22:48:00.139" v="1373"/>
          <ac:spMkLst>
            <pc:docMk/>
            <pc:sldMk cId="2192766759" sldId="274"/>
            <ac:spMk id="10" creationId="{AFA67CD3-AB4E-4A7A-BEB8-53C445D8C44E}"/>
          </ac:spMkLst>
        </pc:spChg>
        <pc:spChg chg="add del">
          <ac:chgData name="Manuel Jos? Santos M?ndez" userId="fa5b3a8c-c9a5-4ee3-a277-8b083132e8c0" providerId="ADAL" clId="{F3B6BB63-CB9E-4B8C-9BE5-6E7903C96678}" dt="2019-10-11T22:48:00.139" v="1373"/>
          <ac:spMkLst>
            <pc:docMk/>
            <pc:sldMk cId="2192766759" sldId="274"/>
            <ac:spMk id="14" creationId="{339C8D78-A644-462F-B674-F440635E5353}"/>
          </ac:spMkLst>
        </pc:spChg>
        <pc:picChg chg="add">
          <ac:chgData name="Manuel Jos? Santos M?ndez" userId="fa5b3a8c-c9a5-4ee3-a277-8b083132e8c0" providerId="ADAL" clId="{F3B6BB63-CB9E-4B8C-9BE5-6E7903C96678}" dt="2019-10-11T22:37:35.773" v="1223" actId="26606"/>
          <ac:picMkLst>
            <pc:docMk/>
            <pc:sldMk cId="2192766759" sldId="274"/>
            <ac:picMk id="7" creationId="{9C85C5C4-5448-4644-9B9F-FBAC2EC39115}"/>
          </ac:picMkLst>
        </pc:picChg>
        <pc:picChg chg="add del">
          <ac:chgData name="Manuel Jos? Santos M?ndez" userId="fa5b3a8c-c9a5-4ee3-a277-8b083132e8c0" providerId="ADAL" clId="{F3B6BB63-CB9E-4B8C-9BE5-6E7903C96678}" dt="2019-10-11T22:48:00.139" v="1373"/>
          <ac:picMkLst>
            <pc:docMk/>
            <pc:sldMk cId="2192766759" sldId="274"/>
            <ac:picMk id="12" creationId="{07CF545F-9C2E-4446-97CD-AD92990C2B68}"/>
          </ac:picMkLst>
        </pc:picChg>
      </pc:sldChg>
      <pc:sldChg chg="addSp modSp add modAnim">
        <pc:chgData name="Manuel Jos? Santos M?ndez" userId="fa5b3a8c-c9a5-4ee3-a277-8b083132e8c0" providerId="ADAL" clId="{F3B6BB63-CB9E-4B8C-9BE5-6E7903C96678}" dt="2019-10-11T23:20:29.918" v="1890" actId="1076"/>
        <pc:sldMkLst>
          <pc:docMk/>
          <pc:sldMk cId="2183798634" sldId="275"/>
        </pc:sldMkLst>
        <pc:spChg chg="mod">
          <ac:chgData name="Manuel Jos? Santos M?ndez" userId="fa5b3a8c-c9a5-4ee3-a277-8b083132e8c0" providerId="ADAL" clId="{F3B6BB63-CB9E-4B8C-9BE5-6E7903C96678}" dt="2019-10-11T22:48:06.956" v="1374" actId="1076"/>
          <ac:spMkLst>
            <pc:docMk/>
            <pc:sldMk cId="2183798634" sldId="275"/>
            <ac:spMk id="2" creationId="{408423AC-6EF7-4A34-8768-DE8DF54C9E01}"/>
          </ac:spMkLst>
        </pc:spChg>
        <pc:spChg chg="mod">
          <ac:chgData name="Manuel Jos? Santos M?ndez" userId="fa5b3a8c-c9a5-4ee3-a277-8b083132e8c0" providerId="ADAL" clId="{F3B6BB63-CB9E-4B8C-9BE5-6E7903C96678}" dt="2019-10-11T23:20:29.918" v="1890" actId="1076"/>
          <ac:spMkLst>
            <pc:docMk/>
            <pc:sldMk cId="2183798634" sldId="275"/>
            <ac:spMk id="3" creationId="{C3C3C86F-0DEB-4584-B5BE-A29B377009D2}"/>
          </ac:spMkLst>
        </pc:spChg>
        <pc:picChg chg="add mod">
          <ac:chgData name="Manuel Jos? Santos M?ndez" userId="fa5b3a8c-c9a5-4ee3-a277-8b083132e8c0" providerId="ADAL" clId="{F3B6BB63-CB9E-4B8C-9BE5-6E7903C96678}" dt="2019-10-11T23:20:18.905" v="1886" actId="1076"/>
          <ac:picMkLst>
            <pc:docMk/>
            <pc:sldMk cId="2183798634" sldId="275"/>
            <ac:picMk id="4" creationId="{E06D51EC-C7B5-406C-8D41-9D69B07E27D8}"/>
          </ac:picMkLst>
        </pc:picChg>
        <pc:picChg chg="add mod">
          <ac:chgData name="Manuel Jos? Santos M?ndez" userId="fa5b3a8c-c9a5-4ee3-a277-8b083132e8c0" providerId="ADAL" clId="{F3B6BB63-CB9E-4B8C-9BE5-6E7903C96678}" dt="2019-10-11T23:20:25.984" v="1888" actId="1076"/>
          <ac:picMkLst>
            <pc:docMk/>
            <pc:sldMk cId="2183798634" sldId="275"/>
            <ac:picMk id="5" creationId="{E5E56142-A2B7-447B-B28B-C69AF2A8D720}"/>
          </ac:picMkLst>
        </pc:picChg>
        <pc:picChg chg="add mod">
          <ac:chgData name="Manuel Jos? Santos M?ndez" userId="fa5b3a8c-c9a5-4ee3-a277-8b083132e8c0" providerId="ADAL" clId="{F3B6BB63-CB9E-4B8C-9BE5-6E7903C96678}" dt="2019-10-11T23:20:15.300" v="1885" actId="1076"/>
          <ac:picMkLst>
            <pc:docMk/>
            <pc:sldMk cId="2183798634" sldId="275"/>
            <ac:picMk id="17410" creationId="{BC58A194-C1C4-42E3-8BDB-566C984F402A}"/>
          </ac:picMkLst>
        </pc:picChg>
      </pc:sldChg>
      <pc:sldChg chg="addSp delSp modSp add modAnim">
        <pc:chgData name="Manuel Jos? Santos M?ndez" userId="fa5b3a8c-c9a5-4ee3-a277-8b083132e8c0" providerId="ADAL" clId="{F3B6BB63-CB9E-4B8C-9BE5-6E7903C96678}" dt="2019-10-11T23:00:15.993" v="1556" actId="171"/>
        <pc:sldMkLst>
          <pc:docMk/>
          <pc:sldMk cId="3510086091" sldId="276"/>
        </pc:sldMkLst>
        <pc:spChg chg="mod">
          <ac:chgData name="Manuel Jos? Santos M?ndez" userId="fa5b3a8c-c9a5-4ee3-a277-8b083132e8c0" providerId="ADAL" clId="{F3B6BB63-CB9E-4B8C-9BE5-6E7903C96678}" dt="2019-10-11T22:55:45.673" v="1485"/>
          <ac:spMkLst>
            <pc:docMk/>
            <pc:sldMk cId="3510086091" sldId="276"/>
            <ac:spMk id="2" creationId="{64D219B2-0034-42E1-9A87-C692D7DFD583}"/>
          </ac:spMkLst>
        </pc:spChg>
        <pc:spChg chg="del">
          <ac:chgData name="Manuel Jos? Santos M?ndez" userId="fa5b3a8c-c9a5-4ee3-a277-8b083132e8c0" providerId="ADAL" clId="{F3B6BB63-CB9E-4B8C-9BE5-6E7903C96678}" dt="2019-10-11T22:48:47.702" v="1382" actId="478"/>
          <ac:spMkLst>
            <pc:docMk/>
            <pc:sldMk cId="3510086091" sldId="276"/>
            <ac:spMk id="3" creationId="{A4F8A3E9-635B-4221-9FD1-E6E873053AB7}"/>
          </ac:spMkLst>
        </pc:spChg>
        <pc:spChg chg="add mod">
          <ac:chgData name="Manuel Jos? Santos M?ndez" userId="fa5b3a8c-c9a5-4ee3-a277-8b083132e8c0" providerId="ADAL" clId="{F3B6BB63-CB9E-4B8C-9BE5-6E7903C96678}" dt="2019-10-11T22:52:11.075" v="1423" actId="313"/>
          <ac:spMkLst>
            <pc:docMk/>
            <pc:sldMk cId="3510086091" sldId="276"/>
            <ac:spMk id="4" creationId="{E0643E6A-4C2E-42D7-B8CE-E1DCA89ACF5E}"/>
          </ac:spMkLst>
        </pc:spChg>
        <pc:picChg chg="add mod">
          <ac:chgData name="Manuel Jos? Santos M?ndez" userId="fa5b3a8c-c9a5-4ee3-a277-8b083132e8c0" providerId="ADAL" clId="{F3B6BB63-CB9E-4B8C-9BE5-6E7903C96678}" dt="2019-10-11T23:00:15.993" v="1556" actId="171"/>
          <ac:picMkLst>
            <pc:docMk/>
            <pc:sldMk cId="3510086091" sldId="276"/>
            <ac:picMk id="6" creationId="{AAEBDBC6-CEA2-4DD2-9008-FB927CC16CBE}"/>
          </ac:picMkLst>
        </pc:picChg>
        <pc:picChg chg="add mod">
          <ac:chgData name="Manuel Jos? Santos M?ndez" userId="fa5b3a8c-c9a5-4ee3-a277-8b083132e8c0" providerId="ADAL" clId="{F3B6BB63-CB9E-4B8C-9BE5-6E7903C96678}" dt="2019-10-11T22:51:52.295" v="1410" actId="1076"/>
          <ac:picMkLst>
            <pc:docMk/>
            <pc:sldMk cId="3510086091" sldId="276"/>
            <ac:picMk id="5122" creationId="{B7DA6F45-45EC-46C3-A5D2-4FACD88432E6}"/>
          </ac:picMkLst>
        </pc:picChg>
      </pc:sldChg>
      <pc:sldChg chg="addSp modSp add modAnim">
        <pc:chgData name="Manuel Jos? Santos M?ndez" userId="fa5b3a8c-c9a5-4ee3-a277-8b083132e8c0" providerId="ADAL" clId="{F3B6BB63-CB9E-4B8C-9BE5-6E7903C96678}" dt="2019-10-11T23:00:02.401" v="1552" actId="27636"/>
        <pc:sldMkLst>
          <pc:docMk/>
          <pc:sldMk cId="1430695943" sldId="277"/>
        </pc:sldMkLst>
        <pc:spChg chg="mod">
          <ac:chgData name="Manuel Jos? Santos M?ndez" userId="fa5b3a8c-c9a5-4ee3-a277-8b083132e8c0" providerId="ADAL" clId="{F3B6BB63-CB9E-4B8C-9BE5-6E7903C96678}" dt="2019-10-11T22:59:47.594" v="1545" actId="14100"/>
          <ac:spMkLst>
            <pc:docMk/>
            <pc:sldMk cId="1430695943" sldId="277"/>
            <ac:spMk id="2" creationId="{48F3CA1A-6AAC-4632-B94E-B9814B76DF36}"/>
          </ac:spMkLst>
        </pc:spChg>
        <pc:spChg chg="mod">
          <ac:chgData name="Manuel Jos? Santos M?ndez" userId="fa5b3a8c-c9a5-4ee3-a277-8b083132e8c0" providerId="ADAL" clId="{F3B6BB63-CB9E-4B8C-9BE5-6E7903C96678}" dt="2019-10-11T23:00:02.401" v="1552" actId="27636"/>
          <ac:spMkLst>
            <pc:docMk/>
            <pc:sldMk cId="1430695943" sldId="277"/>
            <ac:spMk id="3" creationId="{A6174746-F78B-4A5C-96AC-3886A2694DF1}"/>
          </ac:spMkLst>
        </pc:spChg>
        <pc:picChg chg="add mod">
          <ac:chgData name="Manuel Jos? Santos M?ndez" userId="fa5b3a8c-c9a5-4ee3-a277-8b083132e8c0" providerId="ADAL" clId="{F3B6BB63-CB9E-4B8C-9BE5-6E7903C96678}" dt="2019-10-11T22:59:49.371" v="1546" actId="1076"/>
          <ac:picMkLst>
            <pc:docMk/>
            <pc:sldMk cId="1430695943" sldId="277"/>
            <ac:picMk id="4" creationId="{3E51B654-D3E5-47FF-90EA-962A3D346294}"/>
          </ac:picMkLst>
        </pc:picChg>
        <pc:picChg chg="add mod">
          <ac:chgData name="Manuel Jos? Santos M?ndez" userId="fa5b3a8c-c9a5-4ee3-a277-8b083132e8c0" providerId="ADAL" clId="{F3B6BB63-CB9E-4B8C-9BE5-6E7903C96678}" dt="2019-10-11T22:59:35.358" v="1541" actId="171"/>
          <ac:picMkLst>
            <pc:docMk/>
            <pc:sldMk cId="1430695943" sldId="277"/>
            <ac:picMk id="5" creationId="{55B346EE-2311-491B-9764-B85F4DEBCDCF}"/>
          </ac:picMkLst>
        </pc:picChg>
      </pc:sldChg>
      <pc:sldChg chg="addSp delSp modSp add mod setBg modAnim">
        <pc:chgData name="Manuel Jos? Santos M?ndez" userId="fa5b3a8c-c9a5-4ee3-a277-8b083132e8c0" providerId="ADAL" clId="{F3B6BB63-CB9E-4B8C-9BE5-6E7903C96678}" dt="2019-10-11T23:02:49.292" v="1591" actId="113"/>
        <pc:sldMkLst>
          <pc:docMk/>
          <pc:sldMk cId="1972038945" sldId="278"/>
        </pc:sldMkLst>
        <pc:spChg chg="mod">
          <ac:chgData name="Manuel Jos? Santos M?ndez" userId="fa5b3a8c-c9a5-4ee3-a277-8b083132e8c0" providerId="ADAL" clId="{F3B6BB63-CB9E-4B8C-9BE5-6E7903C96678}" dt="2019-10-11T23:02:49.292" v="1591" actId="113"/>
          <ac:spMkLst>
            <pc:docMk/>
            <pc:sldMk cId="1972038945" sldId="278"/>
            <ac:spMk id="2" creationId="{0FA035E2-8AA2-4651-8FE1-AD1F034E6396}"/>
          </ac:spMkLst>
        </pc:spChg>
        <pc:spChg chg="mod">
          <ac:chgData name="Manuel Jos? Santos M?ndez" userId="fa5b3a8c-c9a5-4ee3-a277-8b083132e8c0" providerId="ADAL" clId="{F3B6BB63-CB9E-4B8C-9BE5-6E7903C96678}" dt="2019-10-11T23:02:44.265" v="1587" actId="113"/>
          <ac:spMkLst>
            <pc:docMk/>
            <pc:sldMk cId="1972038945" sldId="278"/>
            <ac:spMk id="3" creationId="{6274EF71-F444-49EF-AFB8-34339F66DEC2}"/>
          </ac:spMkLst>
        </pc:spChg>
        <pc:spChg chg="add del">
          <ac:chgData name="Manuel Jos? Santos M?ndez" userId="fa5b3a8c-c9a5-4ee3-a277-8b083132e8c0" providerId="ADAL" clId="{F3B6BB63-CB9E-4B8C-9BE5-6E7903C96678}" dt="2019-10-11T22:58:20.970" v="1509" actId="26606"/>
          <ac:spMkLst>
            <pc:docMk/>
            <pc:sldMk cId="1972038945" sldId="278"/>
            <ac:spMk id="71" creationId="{3CD9DF72-87A3-404E-A828-84CBF11A8303}"/>
          </ac:spMkLst>
        </pc:spChg>
        <pc:spChg chg="add">
          <ac:chgData name="Manuel Jos? Santos M?ndez" userId="fa5b3a8c-c9a5-4ee3-a277-8b083132e8c0" providerId="ADAL" clId="{F3B6BB63-CB9E-4B8C-9BE5-6E7903C96678}" dt="2019-10-11T22:58:20.970" v="1509" actId="26606"/>
          <ac:spMkLst>
            <pc:docMk/>
            <pc:sldMk cId="1972038945" sldId="278"/>
            <ac:spMk id="135" creationId="{E862BE82-D00D-42C1-BF16-93AA37870C32}"/>
          </ac:spMkLst>
        </pc:spChg>
        <pc:spChg chg="add">
          <ac:chgData name="Manuel Jos? Santos M?ndez" userId="fa5b3a8c-c9a5-4ee3-a277-8b083132e8c0" providerId="ADAL" clId="{F3B6BB63-CB9E-4B8C-9BE5-6E7903C96678}" dt="2019-10-11T22:58:20.970" v="1509" actId="26606"/>
          <ac:spMkLst>
            <pc:docMk/>
            <pc:sldMk cId="1972038945" sldId="278"/>
            <ac:spMk id="137" creationId="{F6D92C2D-1D3D-4974-918C-06579FB354A9}"/>
          </ac:spMkLst>
        </pc:spChg>
        <pc:picChg chg="add mod ord">
          <ac:chgData name="Manuel Jos? Santos M?ndez" userId="fa5b3a8c-c9a5-4ee3-a277-8b083132e8c0" providerId="ADAL" clId="{F3B6BB63-CB9E-4B8C-9BE5-6E7903C96678}" dt="2019-10-11T22:58:29.185" v="1512" actId="1076"/>
          <ac:picMkLst>
            <pc:docMk/>
            <pc:sldMk cId="1972038945" sldId="278"/>
            <ac:picMk id="6146" creationId="{73315AA8-144E-4086-957B-2FE5AEB3CBEE}"/>
          </ac:picMkLst>
        </pc:picChg>
        <pc:cxnChg chg="add del">
          <ac:chgData name="Manuel Jos? Santos M?ndez" userId="fa5b3a8c-c9a5-4ee3-a277-8b083132e8c0" providerId="ADAL" clId="{F3B6BB63-CB9E-4B8C-9BE5-6E7903C96678}" dt="2019-10-11T22:58:20.970" v="1509" actId="26606"/>
          <ac:cxnSpMkLst>
            <pc:docMk/>
            <pc:sldMk cId="1972038945" sldId="278"/>
            <ac:cxnSpMk id="73" creationId="{20E3A342-4D61-4E3F-AF90-1AB42AEB96CC}"/>
          </ac:cxnSpMkLst>
        </pc:cxnChg>
      </pc:sldChg>
      <pc:sldChg chg="addSp modSp add modAnim">
        <pc:chgData name="Manuel Jos? Santos M?ndez" userId="fa5b3a8c-c9a5-4ee3-a277-8b083132e8c0" providerId="ADAL" clId="{F3B6BB63-CB9E-4B8C-9BE5-6E7903C96678}" dt="2019-10-11T23:06:47.728" v="1648"/>
        <pc:sldMkLst>
          <pc:docMk/>
          <pc:sldMk cId="3254837252" sldId="279"/>
        </pc:sldMkLst>
        <pc:spChg chg="mod">
          <ac:chgData name="Manuel Jos? Santos M?ndez" userId="fa5b3a8c-c9a5-4ee3-a277-8b083132e8c0" providerId="ADAL" clId="{F3B6BB63-CB9E-4B8C-9BE5-6E7903C96678}" dt="2019-10-11T23:04:29.383" v="1612" actId="113"/>
          <ac:spMkLst>
            <pc:docMk/>
            <pc:sldMk cId="3254837252" sldId="279"/>
            <ac:spMk id="2" creationId="{B4F58B40-3257-4F82-95B4-4FBB4935F25B}"/>
          </ac:spMkLst>
        </pc:spChg>
        <pc:spChg chg="mod">
          <ac:chgData name="Manuel Jos? Santos M?ndez" userId="fa5b3a8c-c9a5-4ee3-a277-8b083132e8c0" providerId="ADAL" clId="{F3B6BB63-CB9E-4B8C-9BE5-6E7903C96678}" dt="2019-10-11T23:04:08.598" v="1605" actId="113"/>
          <ac:spMkLst>
            <pc:docMk/>
            <pc:sldMk cId="3254837252" sldId="279"/>
            <ac:spMk id="3" creationId="{7F167BE4-C4D2-4BEA-9198-00657CDA2A76}"/>
          </ac:spMkLst>
        </pc:spChg>
        <pc:picChg chg="add mod">
          <ac:chgData name="Manuel Jos? Santos M?ndez" userId="fa5b3a8c-c9a5-4ee3-a277-8b083132e8c0" providerId="ADAL" clId="{F3B6BB63-CB9E-4B8C-9BE5-6E7903C96678}" dt="2019-10-11T23:03:48.764" v="1597" actId="14100"/>
          <ac:picMkLst>
            <pc:docMk/>
            <pc:sldMk cId="3254837252" sldId="279"/>
            <ac:picMk id="4" creationId="{B7C0C789-6D77-40A1-84A2-D52669E03993}"/>
          </ac:picMkLst>
        </pc:picChg>
        <pc:picChg chg="add mod">
          <ac:chgData name="Manuel Jos? Santos M?ndez" userId="fa5b3a8c-c9a5-4ee3-a277-8b083132e8c0" providerId="ADAL" clId="{F3B6BB63-CB9E-4B8C-9BE5-6E7903C96678}" dt="2019-10-11T23:03:56.023" v="1600" actId="1076"/>
          <ac:picMkLst>
            <pc:docMk/>
            <pc:sldMk cId="3254837252" sldId="279"/>
            <ac:picMk id="5" creationId="{CF40088E-0023-4EEB-8651-EAC5796237C6}"/>
          </ac:picMkLst>
        </pc:picChg>
        <pc:picChg chg="add mod">
          <ac:chgData name="Manuel Jos? Santos M?ndez" userId="fa5b3a8c-c9a5-4ee3-a277-8b083132e8c0" providerId="ADAL" clId="{F3B6BB63-CB9E-4B8C-9BE5-6E7903C96678}" dt="2019-10-11T23:04:02.178" v="1603" actId="1076"/>
          <ac:picMkLst>
            <pc:docMk/>
            <pc:sldMk cId="3254837252" sldId="279"/>
            <ac:picMk id="6" creationId="{5E01F177-E0A1-47C2-A6BD-E464FA6E2298}"/>
          </ac:picMkLst>
        </pc:picChg>
        <pc:picChg chg="add mod">
          <ac:chgData name="Manuel Jos? Santos M?ndez" userId="fa5b3a8c-c9a5-4ee3-a277-8b083132e8c0" providerId="ADAL" clId="{F3B6BB63-CB9E-4B8C-9BE5-6E7903C96678}" dt="2019-10-11T23:04:19.637" v="1611" actId="171"/>
          <ac:picMkLst>
            <pc:docMk/>
            <pc:sldMk cId="3254837252" sldId="279"/>
            <ac:picMk id="7" creationId="{D554DE1B-52C9-46FE-A974-F3F3AD6F07BC}"/>
          </ac:picMkLst>
        </pc:picChg>
      </pc:sldChg>
      <pc:sldChg chg="addSp delSp modSp add modAnim">
        <pc:chgData name="Manuel Jos? Santos M?ndez" userId="fa5b3a8c-c9a5-4ee3-a277-8b083132e8c0" providerId="ADAL" clId="{F3B6BB63-CB9E-4B8C-9BE5-6E7903C96678}" dt="2019-10-11T23:06:23.956" v="1643"/>
        <pc:sldMkLst>
          <pc:docMk/>
          <pc:sldMk cId="991031247" sldId="280"/>
        </pc:sldMkLst>
        <pc:spChg chg="del">
          <ac:chgData name="Manuel Jos? Santos M?ndez" userId="fa5b3a8c-c9a5-4ee3-a277-8b083132e8c0" providerId="ADAL" clId="{F3B6BB63-CB9E-4B8C-9BE5-6E7903C96678}" dt="2019-10-11T23:04:50.666" v="1614" actId="478"/>
          <ac:spMkLst>
            <pc:docMk/>
            <pc:sldMk cId="991031247" sldId="280"/>
            <ac:spMk id="2" creationId="{A547B7F8-45F0-493C-9C6C-748AA6C0B355}"/>
          </ac:spMkLst>
        </pc:spChg>
        <pc:spChg chg="mod">
          <ac:chgData name="Manuel Jos? Santos M?ndez" userId="fa5b3a8c-c9a5-4ee3-a277-8b083132e8c0" providerId="ADAL" clId="{F3B6BB63-CB9E-4B8C-9BE5-6E7903C96678}" dt="2019-10-11T23:05:17.578" v="1630" actId="1076"/>
          <ac:spMkLst>
            <pc:docMk/>
            <pc:sldMk cId="991031247" sldId="280"/>
            <ac:spMk id="3" creationId="{3F28F95E-6AFB-4C13-844D-37459C025003}"/>
          </ac:spMkLst>
        </pc:spChg>
        <pc:picChg chg="add mod">
          <ac:chgData name="Manuel Jos? Santos M?ndez" userId="fa5b3a8c-c9a5-4ee3-a277-8b083132e8c0" providerId="ADAL" clId="{F3B6BB63-CB9E-4B8C-9BE5-6E7903C96678}" dt="2019-10-11T23:05:31.724" v="1635" actId="1076"/>
          <ac:picMkLst>
            <pc:docMk/>
            <pc:sldMk cId="991031247" sldId="280"/>
            <ac:picMk id="4" creationId="{CC4A41AA-7293-4C01-BCB3-293AFDAF62C8}"/>
          </ac:picMkLst>
        </pc:picChg>
        <pc:picChg chg="add mod">
          <ac:chgData name="Manuel Jos? Santos M?ndez" userId="fa5b3a8c-c9a5-4ee3-a277-8b083132e8c0" providerId="ADAL" clId="{F3B6BB63-CB9E-4B8C-9BE5-6E7903C96678}" dt="2019-10-11T23:05:28.592" v="1634" actId="171"/>
          <ac:picMkLst>
            <pc:docMk/>
            <pc:sldMk cId="991031247" sldId="280"/>
            <ac:picMk id="5" creationId="{10804B5B-BA3A-41B4-9102-BDD361C7ABE6}"/>
          </ac:picMkLst>
        </pc:picChg>
      </pc:sldChg>
      <pc:sldChg chg="addSp delSp modSp add ord addAnim delAnim modAnim">
        <pc:chgData name="Manuel Jos? Santos M?ndez" userId="fa5b3a8c-c9a5-4ee3-a277-8b083132e8c0" providerId="ADAL" clId="{F3B6BB63-CB9E-4B8C-9BE5-6E7903C96678}" dt="2019-10-11T23:07:58.974" v="1661" actId="2711"/>
        <pc:sldMkLst>
          <pc:docMk/>
          <pc:sldMk cId="1138179184" sldId="281"/>
        </pc:sldMkLst>
        <pc:spChg chg="mod">
          <ac:chgData name="Manuel Jos? Santos M?ndez" userId="fa5b3a8c-c9a5-4ee3-a277-8b083132e8c0" providerId="ADAL" clId="{F3B6BB63-CB9E-4B8C-9BE5-6E7903C96678}" dt="2019-10-11T23:06:13.707" v="1641" actId="404"/>
          <ac:spMkLst>
            <pc:docMk/>
            <pc:sldMk cId="1138179184" sldId="281"/>
            <ac:spMk id="2" creationId="{408423AC-6EF7-4A34-8768-DE8DF54C9E01}"/>
          </ac:spMkLst>
        </pc:spChg>
        <pc:spChg chg="add del mod">
          <ac:chgData name="Manuel Jos? Santos M?ndez" userId="fa5b3a8c-c9a5-4ee3-a277-8b083132e8c0" providerId="ADAL" clId="{F3B6BB63-CB9E-4B8C-9BE5-6E7903C96678}" dt="2019-10-11T23:07:58.974" v="1661" actId="2711"/>
          <ac:spMkLst>
            <pc:docMk/>
            <pc:sldMk cId="1138179184" sldId="281"/>
            <ac:spMk id="3" creationId="{C3C3C86F-0DEB-4584-B5BE-A29B377009D2}"/>
          </ac:spMkLst>
        </pc:spChg>
        <pc:spChg chg="add del mod">
          <ac:chgData name="Manuel Jos? Santos M?ndez" userId="fa5b3a8c-c9a5-4ee3-a277-8b083132e8c0" providerId="ADAL" clId="{F3B6BB63-CB9E-4B8C-9BE5-6E7903C96678}" dt="2019-10-11T23:07:38.269" v="1650" actId="478"/>
          <ac:spMkLst>
            <pc:docMk/>
            <pc:sldMk cId="1138179184" sldId="281"/>
            <ac:spMk id="7" creationId="{EC6B6E93-C660-4BE4-85D4-A8203230A8D9}"/>
          </ac:spMkLst>
        </pc:spChg>
      </pc:sldChg>
      <pc:sldChg chg="addSp delSp modSp add modAnim">
        <pc:chgData name="Manuel Jos? Santos M?ndez" userId="fa5b3a8c-c9a5-4ee3-a277-8b083132e8c0" providerId="ADAL" clId="{F3B6BB63-CB9E-4B8C-9BE5-6E7903C96678}" dt="2019-10-11T23:23:30.563" v="1906"/>
        <pc:sldMkLst>
          <pc:docMk/>
          <pc:sldMk cId="2549268940" sldId="282"/>
        </pc:sldMkLst>
        <pc:spChg chg="del">
          <ac:chgData name="Manuel Jos? Santos M?ndez" userId="fa5b3a8c-c9a5-4ee3-a277-8b083132e8c0" providerId="ADAL" clId="{F3B6BB63-CB9E-4B8C-9BE5-6E7903C96678}" dt="2019-10-11T23:11:47.006" v="1663" actId="478"/>
          <ac:spMkLst>
            <pc:docMk/>
            <pc:sldMk cId="2549268940" sldId="282"/>
            <ac:spMk id="2" creationId="{EC623F5F-61B5-42BE-9E01-1D9F8821A80E}"/>
          </ac:spMkLst>
        </pc:spChg>
        <pc:spChg chg="mod">
          <ac:chgData name="Manuel Jos? Santos M?ndez" userId="fa5b3a8c-c9a5-4ee3-a277-8b083132e8c0" providerId="ADAL" clId="{F3B6BB63-CB9E-4B8C-9BE5-6E7903C96678}" dt="2019-10-11T23:12:01.986" v="1672" actId="2711"/>
          <ac:spMkLst>
            <pc:docMk/>
            <pc:sldMk cId="2549268940" sldId="282"/>
            <ac:spMk id="3" creationId="{D3D05F16-1DD0-4F09-87BA-F36D6F78999F}"/>
          </ac:spMkLst>
        </pc:spChg>
        <pc:picChg chg="add mod">
          <ac:chgData name="Manuel Jos? Santos M?ndez" userId="fa5b3a8c-c9a5-4ee3-a277-8b083132e8c0" providerId="ADAL" clId="{F3B6BB63-CB9E-4B8C-9BE5-6E7903C96678}" dt="2019-10-11T23:12:09.455" v="1676" actId="1076"/>
          <ac:picMkLst>
            <pc:docMk/>
            <pc:sldMk cId="2549268940" sldId="282"/>
            <ac:picMk id="4" creationId="{00F672AD-8362-4A31-BF83-D73B64DC71F6}"/>
          </ac:picMkLst>
        </pc:picChg>
        <pc:picChg chg="add mod">
          <ac:chgData name="Manuel Jos? Santos M?ndez" userId="fa5b3a8c-c9a5-4ee3-a277-8b083132e8c0" providerId="ADAL" clId="{F3B6BB63-CB9E-4B8C-9BE5-6E7903C96678}" dt="2019-10-11T23:12:20.879" v="1681" actId="1076"/>
          <ac:picMkLst>
            <pc:docMk/>
            <pc:sldMk cId="2549268940" sldId="282"/>
            <ac:picMk id="5" creationId="{8CB0E7F8-2C6A-4799-9A7C-C200B567A76A}"/>
          </ac:picMkLst>
        </pc:picChg>
        <pc:picChg chg="add mod">
          <ac:chgData name="Manuel Jos? Santos M?ndez" userId="fa5b3a8c-c9a5-4ee3-a277-8b083132e8c0" providerId="ADAL" clId="{F3B6BB63-CB9E-4B8C-9BE5-6E7903C96678}" dt="2019-10-11T23:12:29.232" v="1685" actId="1076"/>
          <ac:picMkLst>
            <pc:docMk/>
            <pc:sldMk cId="2549268940" sldId="282"/>
            <ac:picMk id="6" creationId="{2C01F8F0-6C2B-487B-BC4A-18FCCBE5C38B}"/>
          </ac:picMkLst>
        </pc:picChg>
        <pc:picChg chg="add mod">
          <ac:chgData name="Manuel Jos? Santos M?ndez" userId="fa5b3a8c-c9a5-4ee3-a277-8b083132e8c0" providerId="ADAL" clId="{F3B6BB63-CB9E-4B8C-9BE5-6E7903C96678}" dt="2019-10-11T23:12:39.874" v="1690" actId="171"/>
          <ac:picMkLst>
            <pc:docMk/>
            <pc:sldMk cId="2549268940" sldId="282"/>
            <ac:picMk id="7" creationId="{12D26A5E-2076-4825-82BD-7685FA3061C1}"/>
          </ac:picMkLst>
        </pc:picChg>
      </pc:sldChg>
      <pc:sldChg chg="addSp modSp add modAnim">
        <pc:chgData name="Manuel Jos? Santos M?ndez" userId="fa5b3a8c-c9a5-4ee3-a277-8b083132e8c0" providerId="ADAL" clId="{F3B6BB63-CB9E-4B8C-9BE5-6E7903C96678}" dt="2019-10-11T23:23:21.586" v="1904"/>
        <pc:sldMkLst>
          <pc:docMk/>
          <pc:sldMk cId="819793580" sldId="283"/>
        </pc:sldMkLst>
        <pc:spChg chg="mod">
          <ac:chgData name="Manuel Jos? Santos M?ndez" userId="fa5b3a8c-c9a5-4ee3-a277-8b083132e8c0" providerId="ADAL" clId="{F3B6BB63-CB9E-4B8C-9BE5-6E7903C96678}" dt="2019-10-11T23:14:47.915" v="1777" actId="2711"/>
          <ac:spMkLst>
            <pc:docMk/>
            <pc:sldMk cId="819793580" sldId="283"/>
            <ac:spMk id="2" creationId="{7DF835BB-FC1E-4B0F-8DFC-7F6477D3F232}"/>
          </ac:spMkLst>
        </pc:spChg>
        <pc:spChg chg="mod">
          <ac:chgData name="Manuel Jos? Santos M?ndez" userId="fa5b3a8c-c9a5-4ee3-a277-8b083132e8c0" providerId="ADAL" clId="{F3B6BB63-CB9E-4B8C-9BE5-6E7903C96678}" dt="2019-10-11T23:14:44.127" v="1776" actId="2711"/>
          <ac:spMkLst>
            <pc:docMk/>
            <pc:sldMk cId="819793580" sldId="283"/>
            <ac:spMk id="3" creationId="{FE221265-EAF1-4A9F-B6FF-EC3E62EA95B7}"/>
          </ac:spMkLst>
        </pc:spChg>
        <pc:picChg chg="add mod">
          <ac:chgData name="Manuel Jos? Santos M?ndez" userId="fa5b3a8c-c9a5-4ee3-a277-8b083132e8c0" providerId="ADAL" clId="{F3B6BB63-CB9E-4B8C-9BE5-6E7903C96678}" dt="2019-10-11T23:14:32.208" v="1772" actId="171"/>
          <ac:picMkLst>
            <pc:docMk/>
            <pc:sldMk cId="819793580" sldId="283"/>
            <ac:picMk id="4" creationId="{FB8359B1-86BE-48DB-88D2-D5D07BA09DBE}"/>
          </ac:picMkLst>
        </pc:picChg>
      </pc:sldChg>
      <pc:sldChg chg="addSp delSp modSp add">
        <pc:chgData name="Manuel Jos? Santos M?ndez" userId="fa5b3a8c-c9a5-4ee3-a277-8b083132e8c0" providerId="ADAL" clId="{F3B6BB63-CB9E-4B8C-9BE5-6E7903C96678}" dt="2019-10-11T23:15:50.701" v="1804" actId="1076"/>
        <pc:sldMkLst>
          <pc:docMk/>
          <pc:sldMk cId="873192783" sldId="284"/>
        </pc:sldMkLst>
        <pc:spChg chg="del">
          <ac:chgData name="Manuel Jos? Santos M?ndez" userId="fa5b3a8c-c9a5-4ee3-a277-8b083132e8c0" providerId="ADAL" clId="{F3B6BB63-CB9E-4B8C-9BE5-6E7903C96678}" dt="2019-10-11T23:14:54.487" v="1779" actId="478"/>
          <ac:spMkLst>
            <pc:docMk/>
            <pc:sldMk cId="873192783" sldId="284"/>
            <ac:spMk id="2" creationId="{C6B8A8D9-5334-4136-95F8-2A3A48541811}"/>
          </ac:spMkLst>
        </pc:spChg>
        <pc:spChg chg="mod">
          <ac:chgData name="Manuel Jos? Santos M?ndez" userId="fa5b3a8c-c9a5-4ee3-a277-8b083132e8c0" providerId="ADAL" clId="{F3B6BB63-CB9E-4B8C-9BE5-6E7903C96678}" dt="2019-10-11T23:15:50.701" v="1804" actId="1076"/>
          <ac:spMkLst>
            <pc:docMk/>
            <pc:sldMk cId="873192783" sldId="284"/>
            <ac:spMk id="3" creationId="{B820A95F-B7EA-49C9-96E7-548FFF12C2ED}"/>
          </ac:spMkLst>
        </pc:spChg>
        <pc:picChg chg="add mod">
          <ac:chgData name="Manuel Jos? Santos M?ndez" userId="fa5b3a8c-c9a5-4ee3-a277-8b083132e8c0" providerId="ADAL" clId="{F3B6BB63-CB9E-4B8C-9BE5-6E7903C96678}" dt="2019-10-11T23:15:06.148" v="1781" actId="171"/>
          <ac:picMkLst>
            <pc:docMk/>
            <pc:sldMk cId="873192783" sldId="284"/>
            <ac:picMk id="4" creationId="{99A77394-FCC4-47AB-B9A3-9695490999ED}"/>
          </ac:picMkLst>
        </pc:picChg>
      </pc:sldChg>
      <pc:sldChg chg="addSp delSp modSp add modAnim">
        <pc:chgData name="Manuel Jos? Santos M?ndez" userId="fa5b3a8c-c9a5-4ee3-a277-8b083132e8c0" providerId="ADAL" clId="{F3B6BB63-CB9E-4B8C-9BE5-6E7903C96678}" dt="2019-10-11T23:23:43.944" v="1912"/>
        <pc:sldMkLst>
          <pc:docMk/>
          <pc:sldMk cId="376256038" sldId="285"/>
        </pc:sldMkLst>
        <pc:spChg chg="add del mod">
          <ac:chgData name="Manuel Jos? Santos M?ndez" userId="fa5b3a8c-c9a5-4ee3-a277-8b083132e8c0" providerId="ADAL" clId="{F3B6BB63-CB9E-4B8C-9BE5-6E7903C96678}" dt="2019-10-11T23:16:38.206" v="1827" actId="1076"/>
          <ac:spMkLst>
            <pc:docMk/>
            <pc:sldMk cId="376256038" sldId="285"/>
            <ac:spMk id="2" creationId="{E6FAAEA6-5635-4C6A-A21D-D492E35054CB}"/>
          </ac:spMkLst>
        </pc:spChg>
        <pc:spChg chg="del">
          <ac:chgData name="Manuel Jos? Santos M?ndez" userId="fa5b3a8c-c9a5-4ee3-a277-8b083132e8c0" providerId="ADAL" clId="{F3B6BB63-CB9E-4B8C-9BE5-6E7903C96678}" dt="2019-10-11T23:16:22.748" v="1808" actId="478"/>
          <ac:spMkLst>
            <pc:docMk/>
            <pc:sldMk cId="376256038" sldId="285"/>
            <ac:spMk id="3" creationId="{E0BA008A-F469-41B5-91FB-73729419C75B}"/>
          </ac:spMkLst>
        </pc:spChg>
        <pc:picChg chg="add mod">
          <ac:chgData name="Manuel Jos? Santos M?ndez" userId="fa5b3a8c-c9a5-4ee3-a277-8b083132e8c0" providerId="ADAL" clId="{F3B6BB63-CB9E-4B8C-9BE5-6E7903C96678}" dt="2019-10-11T23:19:24.094" v="1877" actId="14100"/>
          <ac:picMkLst>
            <pc:docMk/>
            <pc:sldMk cId="376256038" sldId="285"/>
            <ac:picMk id="4" creationId="{66462202-85E6-47C6-93D9-802116950E0F}"/>
          </ac:picMkLst>
        </pc:picChg>
        <pc:picChg chg="add mod">
          <ac:chgData name="Manuel Jos? Santos M?ndez" userId="fa5b3a8c-c9a5-4ee3-a277-8b083132e8c0" providerId="ADAL" clId="{F3B6BB63-CB9E-4B8C-9BE5-6E7903C96678}" dt="2019-10-11T23:19:32.058" v="1880" actId="14100"/>
          <ac:picMkLst>
            <pc:docMk/>
            <pc:sldMk cId="376256038" sldId="285"/>
            <ac:picMk id="7170" creationId="{FF123016-84E4-4538-85AA-6AFCE3EBC233}"/>
          </ac:picMkLst>
        </pc:picChg>
      </pc:sldChg>
      <pc:sldChg chg="addSp delSp modSp add modAnim">
        <pc:chgData name="Manuel Jos? Santos M?ndez" userId="fa5b3a8c-c9a5-4ee3-a277-8b083132e8c0" providerId="ADAL" clId="{F3B6BB63-CB9E-4B8C-9BE5-6E7903C96678}" dt="2019-10-11T23:23:57.066" v="1920"/>
        <pc:sldMkLst>
          <pc:docMk/>
          <pc:sldMk cId="4227032931" sldId="286"/>
        </pc:sldMkLst>
        <pc:spChg chg="mod">
          <ac:chgData name="Manuel Jos? Santos M?ndez" userId="fa5b3a8c-c9a5-4ee3-a277-8b083132e8c0" providerId="ADAL" clId="{F3B6BB63-CB9E-4B8C-9BE5-6E7903C96678}" dt="2019-10-11T23:18:55.845" v="1874" actId="1076"/>
          <ac:spMkLst>
            <pc:docMk/>
            <pc:sldMk cId="4227032931" sldId="286"/>
            <ac:spMk id="2" creationId="{24B57E96-732B-4018-B2FC-D43BF0528A56}"/>
          </ac:spMkLst>
        </pc:spChg>
        <pc:spChg chg="del">
          <ac:chgData name="Manuel Jos? Santos M?ndez" userId="fa5b3a8c-c9a5-4ee3-a277-8b083132e8c0" providerId="ADAL" clId="{F3B6BB63-CB9E-4B8C-9BE5-6E7903C96678}" dt="2019-10-11T23:18:28.799" v="1831" actId="478"/>
          <ac:spMkLst>
            <pc:docMk/>
            <pc:sldMk cId="4227032931" sldId="286"/>
            <ac:spMk id="3" creationId="{B5702C0A-86EF-4BFE-8649-C69954D4125C}"/>
          </ac:spMkLst>
        </pc:spChg>
        <pc:picChg chg="add mod">
          <ac:chgData name="Manuel Jos? Santos M?ndez" userId="fa5b3a8c-c9a5-4ee3-a277-8b083132e8c0" providerId="ADAL" clId="{F3B6BB63-CB9E-4B8C-9BE5-6E7903C96678}" dt="2019-10-11T23:22:44.104" v="1897" actId="171"/>
          <ac:picMkLst>
            <pc:docMk/>
            <pc:sldMk cId="4227032931" sldId="286"/>
            <ac:picMk id="5" creationId="{50C31B11-5B29-4D69-95BB-865ACA521E7E}"/>
          </ac:picMkLst>
        </pc:picChg>
        <pc:picChg chg="add mod">
          <ac:chgData name="Manuel Jos? Santos M?ndez" userId="fa5b3a8c-c9a5-4ee3-a277-8b083132e8c0" providerId="ADAL" clId="{F3B6BB63-CB9E-4B8C-9BE5-6E7903C96678}" dt="2019-10-11T23:23:06.228" v="1902" actId="732"/>
          <ac:picMkLst>
            <pc:docMk/>
            <pc:sldMk cId="4227032931" sldId="286"/>
            <ac:picMk id="19458" creationId="{90977B48-FC78-49F4-AC16-740901A1CEA2}"/>
          </ac:picMkLst>
        </pc:picChg>
      </pc:sldChg>
    </pc:docChg>
  </pc:docChgLst>
  <pc:docChgLst>
    <pc:chgData name="Manuel Jos? Santos M?ndez" userId="fa5b3a8c-c9a5-4ee3-a277-8b083132e8c0" providerId="ADAL" clId="{4AB17BF1-2B22-CF4E-B019-D3D1439519CA}"/>
    <pc:docChg chg="undo custSel addSld delSld modSld sldOrd">
      <pc:chgData name="Manuel Jos? Santos M?ndez" userId="fa5b3a8c-c9a5-4ee3-a277-8b083132e8c0" providerId="ADAL" clId="{4AB17BF1-2B22-CF4E-B019-D3D1439519CA}" dt="2019-10-11T14:57:01.417" v="493" actId="1076"/>
      <pc:docMkLst>
        <pc:docMk/>
      </pc:docMkLst>
      <pc:sldChg chg="modSp modAnim">
        <pc:chgData name="Manuel Jos? Santos M?ndez" userId="fa5b3a8c-c9a5-4ee3-a277-8b083132e8c0" providerId="ADAL" clId="{4AB17BF1-2B22-CF4E-B019-D3D1439519CA}" dt="2019-10-11T13:50:32.560" v="124" actId="1076"/>
        <pc:sldMkLst>
          <pc:docMk/>
          <pc:sldMk cId="3800642040" sldId="257"/>
        </pc:sldMkLst>
        <pc:spChg chg="mod">
          <ac:chgData name="Manuel Jos? Santos M?ndez" userId="fa5b3a8c-c9a5-4ee3-a277-8b083132e8c0" providerId="ADAL" clId="{4AB17BF1-2B22-CF4E-B019-D3D1439519CA}" dt="2019-10-11T13:50:32.560" v="124" actId="1076"/>
          <ac:spMkLst>
            <pc:docMk/>
            <pc:sldMk cId="3800642040" sldId="257"/>
            <ac:spMk id="2" creationId="{EACB6D28-A858-43C7-9141-C5DF3468CF11}"/>
          </ac:spMkLst>
        </pc:spChg>
      </pc:sldChg>
      <pc:sldChg chg="addSp delSp modSp ord">
        <pc:chgData name="Manuel Jos? Santos M?ndez" userId="fa5b3a8c-c9a5-4ee3-a277-8b083132e8c0" providerId="ADAL" clId="{4AB17BF1-2B22-CF4E-B019-D3D1439519CA}" dt="2019-10-11T14:49:13.571" v="295"/>
        <pc:sldMkLst>
          <pc:docMk/>
          <pc:sldMk cId="3258009348" sldId="261"/>
        </pc:sldMkLst>
        <pc:spChg chg="mod">
          <ac:chgData name="Manuel Jos? Santos M?ndez" userId="fa5b3a8c-c9a5-4ee3-a277-8b083132e8c0" providerId="ADAL" clId="{4AB17BF1-2B22-CF4E-B019-D3D1439519CA}" dt="2019-10-11T14:31:54.069" v="230" actId="1076"/>
          <ac:spMkLst>
            <pc:docMk/>
            <pc:sldMk cId="3258009348" sldId="261"/>
            <ac:spMk id="2" creationId="{AE611D6B-68B0-5F48-BC5E-FA0A6E476024}"/>
          </ac:spMkLst>
        </pc:spChg>
        <pc:spChg chg="del">
          <ac:chgData name="Manuel Jos? Santos M?ndez" userId="fa5b3a8c-c9a5-4ee3-a277-8b083132e8c0" providerId="ADAL" clId="{4AB17BF1-2B22-CF4E-B019-D3D1439519CA}" dt="2019-10-11T14:27:36.188" v="131" actId="478"/>
          <ac:spMkLst>
            <pc:docMk/>
            <pc:sldMk cId="3258009348" sldId="261"/>
            <ac:spMk id="3" creationId="{E0A210E4-F311-DF46-8A67-E0C6E06CE398}"/>
          </ac:spMkLst>
        </pc:spChg>
        <pc:spChg chg="add mod">
          <ac:chgData name="Manuel Jos? Santos M?ndez" userId="fa5b3a8c-c9a5-4ee3-a277-8b083132e8c0" providerId="ADAL" clId="{4AB17BF1-2B22-CF4E-B019-D3D1439519CA}" dt="2019-10-11T14:31:21.849" v="214" actId="403"/>
          <ac:spMkLst>
            <pc:docMk/>
            <pc:sldMk cId="3258009348" sldId="261"/>
            <ac:spMk id="6" creationId="{F090F739-81D8-BD4B-B03D-DB1CFDD0E04B}"/>
          </ac:spMkLst>
        </pc:spChg>
        <pc:picChg chg="add del">
          <ac:chgData name="Manuel Jos? Santos M?ndez" userId="fa5b3a8c-c9a5-4ee3-a277-8b083132e8c0" providerId="ADAL" clId="{4AB17BF1-2B22-CF4E-B019-D3D1439519CA}" dt="2019-10-11T14:29:35.240" v="169"/>
          <ac:picMkLst>
            <pc:docMk/>
            <pc:sldMk cId="3258009348" sldId="261"/>
            <ac:picMk id="4" creationId="{F878795F-B541-7346-8B75-BF68EC1EC538}"/>
          </ac:picMkLst>
        </pc:picChg>
        <pc:picChg chg="add mod">
          <ac:chgData name="Manuel Jos? Santos M?ndez" userId="fa5b3a8c-c9a5-4ee3-a277-8b083132e8c0" providerId="ADAL" clId="{4AB17BF1-2B22-CF4E-B019-D3D1439519CA}" dt="2019-10-11T14:32:04.431" v="232" actId="14100"/>
          <ac:picMkLst>
            <pc:docMk/>
            <pc:sldMk cId="3258009348" sldId="261"/>
            <ac:picMk id="5" creationId="{A95FD030-7D77-DB49-B4F5-CFEB7F38BD06}"/>
          </ac:picMkLst>
        </pc:picChg>
      </pc:sldChg>
      <pc:sldChg chg="addSp delSp modSp add">
        <pc:chgData name="Manuel Jos? Santos M?ndez" userId="fa5b3a8c-c9a5-4ee3-a277-8b083132e8c0" providerId="ADAL" clId="{4AB17BF1-2B22-CF4E-B019-D3D1439519CA}" dt="2019-10-11T14:51:06.984" v="306"/>
        <pc:sldMkLst>
          <pc:docMk/>
          <pc:sldMk cId="1398378137" sldId="262"/>
        </pc:sldMkLst>
        <pc:spChg chg="mod">
          <ac:chgData name="Manuel Jos? Santos M?ndez" userId="fa5b3a8c-c9a5-4ee3-a277-8b083132e8c0" providerId="ADAL" clId="{4AB17BF1-2B22-CF4E-B019-D3D1439519CA}" dt="2019-10-11T14:51:04.730" v="304" actId="403"/>
          <ac:spMkLst>
            <pc:docMk/>
            <pc:sldMk cId="1398378137" sldId="262"/>
            <ac:spMk id="2" creationId="{1BB80C32-E573-EB4C-AFC5-E121B85EE876}"/>
          </ac:spMkLst>
        </pc:spChg>
        <pc:spChg chg="del">
          <ac:chgData name="Manuel Jos? Santos M?ndez" userId="fa5b3a8c-c9a5-4ee3-a277-8b083132e8c0" providerId="ADAL" clId="{4AB17BF1-2B22-CF4E-B019-D3D1439519CA}" dt="2019-10-11T14:32:39.646" v="234" actId="478"/>
          <ac:spMkLst>
            <pc:docMk/>
            <pc:sldMk cId="1398378137" sldId="262"/>
            <ac:spMk id="3" creationId="{30E3810E-979E-1D49-8C91-5D5745DC5119}"/>
          </ac:spMkLst>
        </pc:spChg>
        <pc:spChg chg="add del mod">
          <ac:chgData name="Manuel Jos? Santos M?ndez" userId="fa5b3a8c-c9a5-4ee3-a277-8b083132e8c0" providerId="ADAL" clId="{4AB17BF1-2B22-CF4E-B019-D3D1439519CA}" dt="2019-10-11T14:51:06.984" v="306"/>
          <ac:spMkLst>
            <pc:docMk/>
            <pc:sldMk cId="1398378137" sldId="262"/>
            <ac:spMk id="5" creationId="{93DFE812-B807-7845-8A66-51F68FE74A6F}"/>
          </ac:spMkLst>
        </pc:spChg>
        <pc:picChg chg="add mod">
          <ac:chgData name="Manuel Jos? Santos M?ndez" userId="fa5b3a8c-c9a5-4ee3-a277-8b083132e8c0" providerId="ADAL" clId="{4AB17BF1-2B22-CF4E-B019-D3D1439519CA}" dt="2019-10-11T14:50:58.642" v="301" actId="14100"/>
          <ac:picMkLst>
            <pc:docMk/>
            <pc:sldMk cId="1398378137" sldId="262"/>
            <ac:picMk id="4" creationId="{34967C2C-A4CA-C94F-B025-6ABAD614176B}"/>
          </ac:picMkLst>
        </pc:picChg>
      </pc:sldChg>
      <pc:sldChg chg="addSp delSp add del">
        <pc:chgData name="Manuel Jos? Santos M?ndez" userId="fa5b3a8c-c9a5-4ee3-a277-8b083132e8c0" providerId="ADAL" clId="{4AB17BF1-2B22-CF4E-B019-D3D1439519CA}" dt="2019-10-11T14:26:06.635" v="130" actId="2696"/>
        <pc:sldMkLst>
          <pc:docMk/>
          <pc:sldMk cId="1888589785" sldId="262"/>
        </pc:sldMkLst>
        <pc:spChg chg="del">
          <ac:chgData name="Manuel Jos? Santos M?ndez" userId="fa5b3a8c-c9a5-4ee3-a277-8b083132e8c0" providerId="ADAL" clId="{4AB17BF1-2B22-CF4E-B019-D3D1439519CA}" dt="2019-10-11T13:54:20.101" v="126" actId="478"/>
          <ac:spMkLst>
            <pc:docMk/>
            <pc:sldMk cId="1888589785" sldId="262"/>
            <ac:spMk id="2" creationId="{3F34894E-55EA-7D4A-AAD7-3AF16EE2342F}"/>
          </ac:spMkLst>
        </pc:spChg>
        <pc:spChg chg="del">
          <ac:chgData name="Manuel Jos? Santos M?ndez" userId="fa5b3a8c-c9a5-4ee3-a277-8b083132e8c0" providerId="ADAL" clId="{4AB17BF1-2B22-CF4E-B019-D3D1439519CA}" dt="2019-10-11T13:54:22.045" v="127" actId="478"/>
          <ac:spMkLst>
            <pc:docMk/>
            <pc:sldMk cId="1888589785" sldId="262"/>
            <ac:spMk id="3" creationId="{90968DD6-C17D-9144-9473-FE8262C9477D}"/>
          </ac:spMkLst>
        </pc:spChg>
        <pc:picChg chg="add del">
          <ac:chgData name="Manuel Jos? Santos M?ndez" userId="fa5b3a8c-c9a5-4ee3-a277-8b083132e8c0" providerId="ADAL" clId="{4AB17BF1-2B22-CF4E-B019-D3D1439519CA}" dt="2019-10-11T13:54:30.853" v="129" actId="478"/>
          <ac:picMkLst>
            <pc:docMk/>
            <pc:sldMk cId="1888589785" sldId="262"/>
            <ac:picMk id="4" creationId="{43C73790-CA9B-0042-B6EF-D5A899DD07DD}"/>
          </ac:picMkLst>
        </pc:picChg>
      </pc:sldChg>
      <pc:sldChg chg="addSp delSp modSp add">
        <pc:chgData name="Manuel Jos? Santos M?ndez" userId="fa5b3a8c-c9a5-4ee3-a277-8b083132e8c0" providerId="ADAL" clId="{4AB17BF1-2B22-CF4E-B019-D3D1439519CA}" dt="2019-10-11T14:57:01.417" v="493" actId="1076"/>
        <pc:sldMkLst>
          <pc:docMk/>
          <pc:sldMk cId="3342474908" sldId="263"/>
        </pc:sldMkLst>
        <pc:spChg chg="del">
          <ac:chgData name="Manuel Jos? Santos M?ndez" userId="fa5b3a8c-c9a5-4ee3-a277-8b083132e8c0" providerId="ADAL" clId="{4AB17BF1-2B22-CF4E-B019-D3D1439519CA}" dt="2019-10-11T14:54:00.410" v="310" actId="478"/>
          <ac:spMkLst>
            <pc:docMk/>
            <pc:sldMk cId="3342474908" sldId="263"/>
            <ac:spMk id="2" creationId="{D75DCF16-6D87-3643-8664-C3EE617E6DED}"/>
          </ac:spMkLst>
        </pc:spChg>
        <pc:spChg chg="mod">
          <ac:chgData name="Manuel Jos? Santos M?ndez" userId="fa5b3a8c-c9a5-4ee3-a277-8b083132e8c0" providerId="ADAL" clId="{4AB17BF1-2B22-CF4E-B019-D3D1439519CA}" dt="2019-10-11T14:56:10.471" v="486" actId="1076"/>
          <ac:spMkLst>
            <pc:docMk/>
            <pc:sldMk cId="3342474908" sldId="263"/>
            <ac:spMk id="3" creationId="{B7EE0968-649A-6B4C-9ACB-D69F706534F8}"/>
          </ac:spMkLst>
        </pc:spChg>
        <pc:picChg chg="add mod modCrop">
          <ac:chgData name="Manuel Jos? Santos M?ndez" userId="fa5b3a8c-c9a5-4ee3-a277-8b083132e8c0" providerId="ADAL" clId="{4AB17BF1-2B22-CF4E-B019-D3D1439519CA}" dt="2019-10-11T14:57:01.417" v="493" actId="1076"/>
          <ac:picMkLst>
            <pc:docMk/>
            <pc:sldMk cId="3342474908" sldId="263"/>
            <ac:picMk id="4" creationId="{2AF96C2A-AC4A-6343-BE49-BF97CFF6F9DE}"/>
          </ac:picMkLst>
        </pc:picChg>
      </pc:sldChg>
      <pc:sldChg chg="add">
        <pc:chgData name="Manuel Jos? Santos M?ndez" userId="fa5b3a8c-c9a5-4ee3-a277-8b083132e8c0" providerId="ADAL" clId="{4AB17BF1-2B22-CF4E-B019-D3D1439519CA}" dt="2019-10-11T14:52:58.459" v="308"/>
        <pc:sldMkLst>
          <pc:docMk/>
          <pc:sldMk cId="148032909" sldId="264"/>
        </pc:sldMkLst>
      </pc:sldChg>
      <pc:sldChg chg="add">
        <pc:chgData name="Manuel Jos? Santos M?ndez" userId="fa5b3a8c-c9a5-4ee3-a277-8b083132e8c0" providerId="ADAL" clId="{4AB17BF1-2B22-CF4E-B019-D3D1439519CA}" dt="2019-10-11T14:53:00.434" v="309"/>
        <pc:sldMkLst>
          <pc:docMk/>
          <pc:sldMk cId="3146469992" sldId="265"/>
        </pc:sldMkLst>
      </pc:sldChg>
    </pc:docChg>
  </pc:docChgLst>
  <pc:docChgLst>
    <pc:chgData name="Manuel Jos? Santos M?ndez" userId="fa5b3a8c-c9a5-4ee3-a277-8b083132e8c0" providerId="ADAL" clId="{C42938B4-87D7-6C48-86CB-FC1A2FD49F9E}"/>
    <pc:docChg chg="addSld sldOrd">
      <pc:chgData name="Manuel Jos? Santos M?ndez" userId="fa5b3a8c-c9a5-4ee3-a277-8b083132e8c0" providerId="ADAL" clId="{C42938B4-87D7-6C48-86CB-FC1A2FD49F9E}" dt="2019-10-11T05:12:43.260" v="1" actId="1076"/>
      <pc:docMkLst>
        <pc:docMk/>
      </pc:docMkLst>
      <pc:sldChg chg="new ord">
        <pc:chgData name="Manuel Jos? Santos M?ndez" userId="fa5b3a8c-c9a5-4ee3-a277-8b083132e8c0" providerId="ADAL" clId="{C42938B4-87D7-6C48-86CB-FC1A2FD49F9E}" dt="2019-10-11T05:12:43.260" v="1" actId="1076"/>
        <pc:sldMkLst>
          <pc:docMk/>
          <pc:sldMk cId="3258009348" sldId="261"/>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80275-46DC-4384-A124-2E83D0F91F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GT"/>
          </a:p>
        </p:txBody>
      </p:sp>
      <p:sp>
        <p:nvSpPr>
          <p:cNvPr id="3" name="Subtitle 2">
            <a:extLst>
              <a:ext uri="{FF2B5EF4-FFF2-40B4-BE49-F238E27FC236}">
                <a16:creationId xmlns:a16="http://schemas.microsoft.com/office/drawing/2014/main" id="{5E6E01EB-C882-4753-A9BE-2B9D08496C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GT"/>
          </a:p>
        </p:txBody>
      </p:sp>
      <p:sp>
        <p:nvSpPr>
          <p:cNvPr id="4" name="Date Placeholder 3">
            <a:extLst>
              <a:ext uri="{FF2B5EF4-FFF2-40B4-BE49-F238E27FC236}">
                <a16:creationId xmlns:a16="http://schemas.microsoft.com/office/drawing/2014/main" id="{3E93F181-D6F9-46E0-B1BD-C3E2FF7F46D0}"/>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FD205299-3E84-4703-9156-6B06180D8EE7}"/>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8DF83861-FE7C-47AE-AF08-99563D4976FB}"/>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252576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03862-8BB9-4E67-A293-E73E41F221FD}"/>
              </a:ext>
            </a:extLst>
          </p:cNvPr>
          <p:cNvSpPr>
            <a:spLocks noGrp="1"/>
          </p:cNvSpPr>
          <p:nvPr>
            <p:ph type="title"/>
          </p:nvPr>
        </p:nvSpPr>
        <p:spPr/>
        <p:txBody>
          <a:bodyPr/>
          <a:lstStyle/>
          <a:p>
            <a:r>
              <a:rPr lang="en-US"/>
              <a:t>Click to edit Master title style</a:t>
            </a:r>
            <a:endParaRPr lang="es-GT"/>
          </a:p>
        </p:txBody>
      </p:sp>
      <p:sp>
        <p:nvSpPr>
          <p:cNvPr id="3" name="Vertical Text Placeholder 2">
            <a:extLst>
              <a:ext uri="{FF2B5EF4-FFF2-40B4-BE49-F238E27FC236}">
                <a16:creationId xmlns:a16="http://schemas.microsoft.com/office/drawing/2014/main" id="{2B7F99D0-5C69-4FAD-9F80-19BF19CC4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AB41507A-00C8-4F78-B9D0-06199BD85EB7}"/>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5FE0CBA0-7F14-4955-A5C3-023C88B98111}"/>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86A73EAF-BAD5-4C6E-9EED-7D0CD1B6004C}"/>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2937051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079711-77A5-4AB8-A134-40E86B6DE3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GT"/>
          </a:p>
        </p:txBody>
      </p:sp>
      <p:sp>
        <p:nvSpPr>
          <p:cNvPr id="3" name="Vertical Text Placeholder 2">
            <a:extLst>
              <a:ext uri="{FF2B5EF4-FFF2-40B4-BE49-F238E27FC236}">
                <a16:creationId xmlns:a16="http://schemas.microsoft.com/office/drawing/2014/main" id="{961D210C-CDFE-4716-B395-B86A71EB14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50EF1503-C111-4510-9F40-D9E8D86FC8A2}"/>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75296383-16C8-46D6-8D6A-6D336368460D}"/>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B151BEC8-E94A-4F7F-B370-E2AE1B2F1520}"/>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3168834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6D20-F814-4FD3-9550-FE8042E99759}"/>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a16="http://schemas.microsoft.com/office/drawing/2014/main" id="{ED4C4599-F4AB-4804-8D69-3CDD7A3F6C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025FDF71-DF1B-488D-B3D9-836D8951C587}"/>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91ECFBAB-9C5F-4C4B-812D-D57AB557987C}"/>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8565EA40-78D1-4FEB-891B-3CBF514A0635}"/>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917934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3AFCF-2B2F-4683-BABF-0D1A95842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GT"/>
          </a:p>
        </p:txBody>
      </p:sp>
      <p:sp>
        <p:nvSpPr>
          <p:cNvPr id="3" name="Text Placeholder 2">
            <a:extLst>
              <a:ext uri="{FF2B5EF4-FFF2-40B4-BE49-F238E27FC236}">
                <a16:creationId xmlns:a16="http://schemas.microsoft.com/office/drawing/2014/main" id="{738F7A22-8588-4123-B602-8F88745810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8DB43C-8A49-4796-A9C6-5ED614ED63D4}"/>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D806726B-DD6D-4072-8077-39A1AA4C4085}"/>
              </a:ext>
            </a:extLst>
          </p:cNvPr>
          <p:cNvSpPr>
            <a:spLocks noGrp="1"/>
          </p:cNvSpPr>
          <p:nvPr>
            <p:ph type="ftr" sz="quarter" idx="11"/>
          </p:nvPr>
        </p:nvSpPr>
        <p:spPr/>
        <p:txBody>
          <a:bodyPr/>
          <a:lstStyle/>
          <a:p>
            <a:endParaRPr lang="es-GT"/>
          </a:p>
        </p:txBody>
      </p:sp>
      <p:sp>
        <p:nvSpPr>
          <p:cNvPr id="6" name="Slide Number Placeholder 5">
            <a:extLst>
              <a:ext uri="{FF2B5EF4-FFF2-40B4-BE49-F238E27FC236}">
                <a16:creationId xmlns:a16="http://schemas.microsoft.com/office/drawing/2014/main" id="{FF322ED6-CD25-4922-9E3B-EBDFBBF46761}"/>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3063071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C7376-2B3D-4251-BCFF-C8647B9EF4AB}"/>
              </a:ext>
            </a:extLst>
          </p:cNvPr>
          <p:cNvSpPr>
            <a:spLocks noGrp="1"/>
          </p:cNvSpPr>
          <p:nvPr>
            <p:ph type="title"/>
          </p:nvPr>
        </p:nvSpPr>
        <p:spPr/>
        <p:txBody>
          <a:bodyPr/>
          <a:lstStyle/>
          <a:p>
            <a:r>
              <a:rPr lang="en-US"/>
              <a:t>Click to edit Master title style</a:t>
            </a:r>
            <a:endParaRPr lang="es-GT"/>
          </a:p>
        </p:txBody>
      </p:sp>
      <p:sp>
        <p:nvSpPr>
          <p:cNvPr id="3" name="Content Placeholder 2">
            <a:extLst>
              <a:ext uri="{FF2B5EF4-FFF2-40B4-BE49-F238E27FC236}">
                <a16:creationId xmlns:a16="http://schemas.microsoft.com/office/drawing/2014/main" id="{A11988D5-4016-4612-822E-3E744329435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Content Placeholder 3">
            <a:extLst>
              <a:ext uri="{FF2B5EF4-FFF2-40B4-BE49-F238E27FC236}">
                <a16:creationId xmlns:a16="http://schemas.microsoft.com/office/drawing/2014/main" id="{3D1D20A7-83F4-49B1-8D73-27EF0C19B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Date Placeholder 4">
            <a:extLst>
              <a:ext uri="{FF2B5EF4-FFF2-40B4-BE49-F238E27FC236}">
                <a16:creationId xmlns:a16="http://schemas.microsoft.com/office/drawing/2014/main" id="{C6B1E925-4286-4476-A31F-07D8BEF3DE3F}"/>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6" name="Footer Placeholder 5">
            <a:extLst>
              <a:ext uri="{FF2B5EF4-FFF2-40B4-BE49-F238E27FC236}">
                <a16:creationId xmlns:a16="http://schemas.microsoft.com/office/drawing/2014/main" id="{18A1F5C6-8909-4D7B-B5E1-499AB2EAEA89}"/>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B1127D0D-0B70-40EB-ACB6-573FA9553138}"/>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4164345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9A903-4383-4A67-943B-7061A8FFBEF7}"/>
              </a:ext>
            </a:extLst>
          </p:cNvPr>
          <p:cNvSpPr>
            <a:spLocks noGrp="1"/>
          </p:cNvSpPr>
          <p:nvPr>
            <p:ph type="title"/>
          </p:nvPr>
        </p:nvSpPr>
        <p:spPr>
          <a:xfrm>
            <a:off x="839788" y="365125"/>
            <a:ext cx="10515600" cy="1325563"/>
          </a:xfrm>
        </p:spPr>
        <p:txBody>
          <a:bodyPr/>
          <a:lstStyle/>
          <a:p>
            <a:r>
              <a:rPr lang="en-US"/>
              <a:t>Click to edit Master title style</a:t>
            </a:r>
            <a:endParaRPr lang="es-GT"/>
          </a:p>
        </p:txBody>
      </p:sp>
      <p:sp>
        <p:nvSpPr>
          <p:cNvPr id="3" name="Text Placeholder 2">
            <a:extLst>
              <a:ext uri="{FF2B5EF4-FFF2-40B4-BE49-F238E27FC236}">
                <a16:creationId xmlns:a16="http://schemas.microsoft.com/office/drawing/2014/main" id="{F569D2F5-1512-4865-A57B-B907D34EC2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F7CB5C-EE9E-466A-A63A-B1D3A692DD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5" name="Text Placeholder 4">
            <a:extLst>
              <a:ext uri="{FF2B5EF4-FFF2-40B4-BE49-F238E27FC236}">
                <a16:creationId xmlns:a16="http://schemas.microsoft.com/office/drawing/2014/main" id="{58FCE6FC-05F9-4A0C-9BA8-A2E93BB661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B8F8F-2EC8-45C4-854B-5A3C0DFE644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7" name="Date Placeholder 6">
            <a:extLst>
              <a:ext uri="{FF2B5EF4-FFF2-40B4-BE49-F238E27FC236}">
                <a16:creationId xmlns:a16="http://schemas.microsoft.com/office/drawing/2014/main" id="{B50B7AFD-38C3-4C66-8B5B-E5DA6D52989E}"/>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8" name="Footer Placeholder 7">
            <a:extLst>
              <a:ext uri="{FF2B5EF4-FFF2-40B4-BE49-F238E27FC236}">
                <a16:creationId xmlns:a16="http://schemas.microsoft.com/office/drawing/2014/main" id="{CE0BAFFD-C3F5-4668-8E9D-36B0043C2BC3}"/>
              </a:ext>
            </a:extLst>
          </p:cNvPr>
          <p:cNvSpPr>
            <a:spLocks noGrp="1"/>
          </p:cNvSpPr>
          <p:nvPr>
            <p:ph type="ftr" sz="quarter" idx="11"/>
          </p:nvPr>
        </p:nvSpPr>
        <p:spPr/>
        <p:txBody>
          <a:bodyPr/>
          <a:lstStyle/>
          <a:p>
            <a:endParaRPr lang="es-GT"/>
          </a:p>
        </p:txBody>
      </p:sp>
      <p:sp>
        <p:nvSpPr>
          <p:cNvPr id="9" name="Slide Number Placeholder 8">
            <a:extLst>
              <a:ext uri="{FF2B5EF4-FFF2-40B4-BE49-F238E27FC236}">
                <a16:creationId xmlns:a16="http://schemas.microsoft.com/office/drawing/2014/main" id="{3A49ABFC-734D-4B60-AA42-CB7530077B3C}"/>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1674318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E20FC-47D8-43F2-B856-183F7254ED66}"/>
              </a:ext>
            </a:extLst>
          </p:cNvPr>
          <p:cNvSpPr>
            <a:spLocks noGrp="1"/>
          </p:cNvSpPr>
          <p:nvPr>
            <p:ph type="title"/>
          </p:nvPr>
        </p:nvSpPr>
        <p:spPr/>
        <p:txBody>
          <a:bodyPr/>
          <a:lstStyle/>
          <a:p>
            <a:r>
              <a:rPr lang="en-US"/>
              <a:t>Click to edit Master title style</a:t>
            </a:r>
            <a:endParaRPr lang="es-GT"/>
          </a:p>
        </p:txBody>
      </p:sp>
      <p:sp>
        <p:nvSpPr>
          <p:cNvPr id="3" name="Date Placeholder 2">
            <a:extLst>
              <a:ext uri="{FF2B5EF4-FFF2-40B4-BE49-F238E27FC236}">
                <a16:creationId xmlns:a16="http://schemas.microsoft.com/office/drawing/2014/main" id="{452E591C-9C5A-4911-850A-FB4BB45DBE6D}"/>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4" name="Footer Placeholder 3">
            <a:extLst>
              <a:ext uri="{FF2B5EF4-FFF2-40B4-BE49-F238E27FC236}">
                <a16:creationId xmlns:a16="http://schemas.microsoft.com/office/drawing/2014/main" id="{DBBD5D1B-809E-49BD-BDA3-CDFBD0731069}"/>
              </a:ext>
            </a:extLst>
          </p:cNvPr>
          <p:cNvSpPr>
            <a:spLocks noGrp="1"/>
          </p:cNvSpPr>
          <p:nvPr>
            <p:ph type="ftr" sz="quarter" idx="11"/>
          </p:nvPr>
        </p:nvSpPr>
        <p:spPr/>
        <p:txBody>
          <a:bodyPr/>
          <a:lstStyle/>
          <a:p>
            <a:endParaRPr lang="es-GT"/>
          </a:p>
        </p:txBody>
      </p:sp>
      <p:sp>
        <p:nvSpPr>
          <p:cNvPr id="5" name="Slide Number Placeholder 4">
            <a:extLst>
              <a:ext uri="{FF2B5EF4-FFF2-40B4-BE49-F238E27FC236}">
                <a16:creationId xmlns:a16="http://schemas.microsoft.com/office/drawing/2014/main" id="{A4BFF8DF-4ED5-4C9E-978B-765B58A8C43F}"/>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855044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E4F5BD-BBCB-4815-9FC3-B157548D2C31}"/>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3" name="Footer Placeholder 2">
            <a:extLst>
              <a:ext uri="{FF2B5EF4-FFF2-40B4-BE49-F238E27FC236}">
                <a16:creationId xmlns:a16="http://schemas.microsoft.com/office/drawing/2014/main" id="{E28D73DC-4C9A-4BB8-965B-A394E0E22149}"/>
              </a:ext>
            </a:extLst>
          </p:cNvPr>
          <p:cNvSpPr>
            <a:spLocks noGrp="1"/>
          </p:cNvSpPr>
          <p:nvPr>
            <p:ph type="ftr" sz="quarter" idx="11"/>
          </p:nvPr>
        </p:nvSpPr>
        <p:spPr/>
        <p:txBody>
          <a:bodyPr/>
          <a:lstStyle/>
          <a:p>
            <a:endParaRPr lang="es-GT"/>
          </a:p>
        </p:txBody>
      </p:sp>
      <p:sp>
        <p:nvSpPr>
          <p:cNvPr id="4" name="Slide Number Placeholder 3">
            <a:extLst>
              <a:ext uri="{FF2B5EF4-FFF2-40B4-BE49-F238E27FC236}">
                <a16:creationId xmlns:a16="http://schemas.microsoft.com/office/drawing/2014/main" id="{D14D0BBD-E1DE-4428-9803-90C6AB97EC2C}"/>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3247406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80B1A-7E53-4ECC-8A21-88235C57B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GT"/>
          </a:p>
        </p:txBody>
      </p:sp>
      <p:sp>
        <p:nvSpPr>
          <p:cNvPr id="3" name="Content Placeholder 2">
            <a:extLst>
              <a:ext uri="{FF2B5EF4-FFF2-40B4-BE49-F238E27FC236}">
                <a16:creationId xmlns:a16="http://schemas.microsoft.com/office/drawing/2014/main" id="{0259D4E1-B516-4A27-92BD-7C5A6CACBD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Text Placeholder 3">
            <a:extLst>
              <a:ext uri="{FF2B5EF4-FFF2-40B4-BE49-F238E27FC236}">
                <a16:creationId xmlns:a16="http://schemas.microsoft.com/office/drawing/2014/main" id="{A4DF81CD-01BB-4F16-8A06-D7414064CC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5EC3E5-4142-4558-804F-71B2089BA5FA}"/>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6" name="Footer Placeholder 5">
            <a:extLst>
              <a:ext uri="{FF2B5EF4-FFF2-40B4-BE49-F238E27FC236}">
                <a16:creationId xmlns:a16="http://schemas.microsoft.com/office/drawing/2014/main" id="{39E066D8-29B0-4C46-AB48-F49F4715FC52}"/>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816C8FA8-9E23-4296-8C18-3EC767EC8E66}"/>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408399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47FCF-E440-4BD7-A196-C9F3E03D1B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GT"/>
          </a:p>
        </p:txBody>
      </p:sp>
      <p:sp>
        <p:nvSpPr>
          <p:cNvPr id="3" name="Picture Placeholder 2">
            <a:extLst>
              <a:ext uri="{FF2B5EF4-FFF2-40B4-BE49-F238E27FC236}">
                <a16:creationId xmlns:a16="http://schemas.microsoft.com/office/drawing/2014/main" id="{0366071E-9A78-49D6-B026-84EEDD007D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Text Placeholder 3">
            <a:extLst>
              <a:ext uri="{FF2B5EF4-FFF2-40B4-BE49-F238E27FC236}">
                <a16:creationId xmlns:a16="http://schemas.microsoft.com/office/drawing/2014/main" id="{3581B0B4-5124-49FF-800A-4358058792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EB29E-E62F-41DE-ADCF-4BC596B6EB17}"/>
              </a:ext>
            </a:extLst>
          </p:cNvPr>
          <p:cNvSpPr>
            <a:spLocks noGrp="1"/>
          </p:cNvSpPr>
          <p:nvPr>
            <p:ph type="dt" sz="half" idx="10"/>
          </p:nvPr>
        </p:nvSpPr>
        <p:spPr/>
        <p:txBody>
          <a:bodyPr/>
          <a:lstStyle/>
          <a:p>
            <a:fld id="{C633420B-8EAE-4F53-81C2-F3DD61A8B921}" type="datetimeFigureOut">
              <a:rPr lang="es-GT" smtClean="0"/>
              <a:t>11/10/2019</a:t>
            </a:fld>
            <a:endParaRPr lang="es-GT"/>
          </a:p>
        </p:txBody>
      </p:sp>
      <p:sp>
        <p:nvSpPr>
          <p:cNvPr id="6" name="Footer Placeholder 5">
            <a:extLst>
              <a:ext uri="{FF2B5EF4-FFF2-40B4-BE49-F238E27FC236}">
                <a16:creationId xmlns:a16="http://schemas.microsoft.com/office/drawing/2014/main" id="{83863133-5FB6-4886-AA7F-1BC17C38C265}"/>
              </a:ext>
            </a:extLst>
          </p:cNvPr>
          <p:cNvSpPr>
            <a:spLocks noGrp="1"/>
          </p:cNvSpPr>
          <p:nvPr>
            <p:ph type="ftr" sz="quarter" idx="11"/>
          </p:nvPr>
        </p:nvSpPr>
        <p:spPr/>
        <p:txBody>
          <a:bodyPr/>
          <a:lstStyle/>
          <a:p>
            <a:endParaRPr lang="es-GT"/>
          </a:p>
        </p:txBody>
      </p:sp>
      <p:sp>
        <p:nvSpPr>
          <p:cNvPr id="7" name="Slide Number Placeholder 6">
            <a:extLst>
              <a:ext uri="{FF2B5EF4-FFF2-40B4-BE49-F238E27FC236}">
                <a16:creationId xmlns:a16="http://schemas.microsoft.com/office/drawing/2014/main" id="{E418E63D-FF7E-4C6B-9CE7-406390C12368}"/>
              </a:ext>
            </a:extLst>
          </p:cNvPr>
          <p:cNvSpPr>
            <a:spLocks noGrp="1"/>
          </p:cNvSpPr>
          <p:nvPr>
            <p:ph type="sldNum" sz="quarter" idx="12"/>
          </p:nvPr>
        </p:nvSpPr>
        <p:spPr/>
        <p:txBody>
          <a:bodyPr/>
          <a:lstStyle/>
          <a:p>
            <a:fld id="{BA97E0DA-E248-427B-A828-9D549176EAD6}" type="slidenum">
              <a:rPr lang="es-GT" smtClean="0"/>
              <a:t>‹#›</a:t>
            </a:fld>
            <a:endParaRPr lang="es-GT"/>
          </a:p>
        </p:txBody>
      </p:sp>
    </p:spTree>
    <p:extLst>
      <p:ext uri="{BB962C8B-B14F-4D97-AF65-F5344CB8AC3E}">
        <p14:creationId xmlns:p14="http://schemas.microsoft.com/office/powerpoint/2010/main" val="2316411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B85E2C-3C2E-4A70-8CB7-E838B5A811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GT"/>
          </a:p>
        </p:txBody>
      </p:sp>
      <p:sp>
        <p:nvSpPr>
          <p:cNvPr id="3" name="Text Placeholder 2">
            <a:extLst>
              <a:ext uri="{FF2B5EF4-FFF2-40B4-BE49-F238E27FC236}">
                <a16:creationId xmlns:a16="http://schemas.microsoft.com/office/drawing/2014/main" id="{F427A49C-66D7-4E05-9D70-828103FBD3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GT"/>
          </a:p>
        </p:txBody>
      </p:sp>
      <p:sp>
        <p:nvSpPr>
          <p:cNvPr id="4" name="Date Placeholder 3">
            <a:extLst>
              <a:ext uri="{FF2B5EF4-FFF2-40B4-BE49-F238E27FC236}">
                <a16:creationId xmlns:a16="http://schemas.microsoft.com/office/drawing/2014/main" id="{C65EC39F-E79B-4CDA-ADB0-BBB5D74AF9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33420B-8EAE-4F53-81C2-F3DD61A8B921}" type="datetimeFigureOut">
              <a:rPr lang="es-GT" smtClean="0"/>
              <a:t>11/10/2019</a:t>
            </a:fld>
            <a:endParaRPr lang="es-GT"/>
          </a:p>
        </p:txBody>
      </p:sp>
      <p:sp>
        <p:nvSpPr>
          <p:cNvPr id="5" name="Footer Placeholder 4">
            <a:extLst>
              <a:ext uri="{FF2B5EF4-FFF2-40B4-BE49-F238E27FC236}">
                <a16:creationId xmlns:a16="http://schemas.microsoft.com/office/drawing/2014/main" id="{1B7A68E9-03E3-4E6B-990E-D79ABA8CF2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Slide Number Placeholder 5">
            <a:extLst>
              <a:ext uri="{FF2B5EF4-FFF2-40B4-BE49-F238E27FC236}">
                <a16:creationId xmlns:a16="http://schemas.microsoft.com/office/drawing/2014/main" id="{70763EBD-4D41-42B2-848E-87BC945E59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97E0DA-E248-427B-A828-9D549176EAD6}" type="slidenum">
              <a:rPr lang="es-GT" smtClean="0"/>
              <a:t>‹#›</a:t>
            </a:fld>
            <a:endParaRPr lang="es-GT"/>
          </a:p>
        </p:txBody>
      </p:sp>
    </p:spTree>
    <p:extLst>
      <p:ext uri="{BB962C8B-B14F-4D97-AF65-F5344CB8AC3E}">
        <p14:creationId xmlns:p14="http://schemas.microsoft.com/office/powerpoint/2010/main" val="2243384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gif"/><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977AE8D4-8D69-4B22-94A2-38DD1B806BA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37764" b="-1"/>
          <a:stretch/>
        </p:blipFill>
        <p:spPr bwMode="auto">
          <a:xfrm>
            <a:off x="5797848"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3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07BFEEB8-97CD-40C7-8A74-50D3BD2A0C6A}"/>
              </a:ext>
            </a:extLst>
          </p:cNvPr>
          <p:cNvSpPr>
            <a:spLocks noGrp="1"/>
          </p:cNvSpPr>
          <p:nvPr>
            <p:ph type="ctrTitle"/>
          </p:nvPr>
        </p:nvSpPr>
        <p:spPr>
          <a:xfrm>
            <a:off x="399011" y="798444"/>
            <a:ext cx="5209623" cy="1628871"/>
          </a:xfrm>
        </p:spPr>
        <p:txBody>
          <a:bodyPr vert="horz" lIns="91440" tIns="45720" rIns="91440" bIns="45720" rtlCol="0" anchor="ctr">
            <a:noAutofit/>
          </a:bodyPr>
          <a:lstStyle/>
          <a:p>
            <a:pPr algn="l"/>
            <a:r>
              <a:rPr lang="en-US" sz="4800" b="1" dirty="0">
                <a:solidFill>
                  <a:srgbClr val="000000"/>
                </a:solidFill>
                <a:latin typeface="Gill Sans MT" panose="020B0502020104020203" pitchFamily="34" charset="0"/>
              </a:rPr>
              <a:t>CÓDIGOS LINEALES EN CRIPTOGRAFÍA</a:t>
            </a:r>
          </a:p>
        </p:txBody>
      </p:sp>
      <p:sp>
        <p:nvSpPr>
          <p:cNvPr id="3" name="Subtitle 2">
            <a:extLst>
              <a:ext uri="{FF2B5EF4-FFF2-40B4-BE49-F238E27FC236}">
                <a16:creationId xmlns:a16="http://schemas.microsoft.com/office/drawing/2014/main" id="{B8396AB5-0D2F-45B4-BBD5-D98969FDFEF4}"/>
              </a:ext>
            </a:extLst>
          </p:cNvPr>
          <p:cNvSpPr>
            <a:spLocks noGrp="1"/>
          </p:cNvSpPr>
          <p:nvPr>
            <p:ph type="subTitle" idx="1"/>
          </p:nvPr>
        </p:nvSpPr>
        <p:spPr>
          <a:xfrm>
            <a:off x="302178" y="5079076"/>
            <a:ext cx="5209622" cy="1306093"/>
          </a:xfrm>
        </p:spPr>
        <p:txBody>
          <a:bodyPr vert="horz" lIns="91440" tIns="45720" rIns="91440" bIns="45720" rtlCol="0" anchor="ctr">
            <a:normAutofit lnSpcReduction="10000"/>
          </a:bodyPr>
          <a:lstStyle/>
          <a:p>
            <a:pPr algn="l"/>
            <a:r>
              <a:rPr lang="en-US" sz="2000" b="1" dirty="0" err="1">
                <a:solidFill>
                  <a:srgbClr val="000000"/>
                </a:solidFill>
                <a:latin typeface="Gill Sans MT" panose="020B0502020104020203" pitchFamily="34" charset="0"/>
              </a:rPr>
              <a:t>Integrantes</a:t>
            </a:r>
            <a:r>
              <a:rPr lang="en-US" sz="2000" dirty="0">
                <a:solidFill>
                  <a:srgbClr val="000000"/>
                </a:solidFill>
                <a:latin typeface="Gill Sans MT" panose="020B0502020104020203" pitchFamily="34" charset="0"/>
              </a:rPr>
              <a:t>:</a:t>
            </a:r>
          </a:p>
          <a:p>
            <a:pPr algn="l"/>
            <a:r>
              <a:rPr lang="en-US" sz="2000" dirty="0">
                <a:solidFill>
                  <a:srgbClr val="000000"/>
                </a:solidFill>
                <a:latin typeface="Gill Sans MT" panose="020B0502020104020203" pitchFamily="34" charset="0"/>
              </a:rPr>
              <a:t>Santos Méndez, Manuel José – 18001167</a:t>
            </a:r>
            <a:br>
              <a:rPr lang="en-US" sz="2000" dirty="0">
                <a:solidFill>
                  <a:srgbClr val="000000"/>
                </a:solidFill>
                <a:latin typeface="Gill Sans MT" panose="020B0502020104020203" pitchFamily="34" charset="0"/>
              </a:rPr>
            </a:br>
            <a:r>
              <a:rPr lang="en-US" sz="2000" dirty="0">
                <a:solidFill>
                  <a:srgbClr val="000000"/>
                </a:solidFill>
                <a:latin typeface="Gill Sans MT" panose="020B0502020104020203" pitchFamily="34" charset="0"/>
              </a:rPr>
              <a:t>Palma </a:t>
            </a:r>
            <a:r>
              <a:rPr lang="en-US" sz="2000" dirty="0" err="1">
                <a:solidFill>
                  <a:srgbClr val="000000"/>
                </a:solidFill>
                <a:latin typeface="Gill Sans MT" panose="020B0502020104020203" pitchFamily="34" charset="0"/>
              </a:rPr>
              <a:t>Salvatierra</a:t>
            </a:r>
            <a:r>
              <a:rPr lang="en-US" sz="2000" dirty="0">
                <a:solidFill>
                  <a:srgbClr val="000000"/>
                </a:solidFill>
                <a:latin typeface="Gill Sans MT" panose="020B0502020104020203" pitchFamily="34" charset="0"/>
              </a:rPr>
              <a:t>, Harim </a:t>
            </a:r>
            <a:r>
              <a:rPr lang="en-US" sz="2000" dirty="0" err="1">
                <a:solidFill>
                  <a:srgbClr val="000000"/>
                </a:solidFill>
                <a:latin typeface="Gill Sans MT" panose="020B0502020104020203" pitchFamily="34" charset="0"/>
              </a:rPr>
              <a:t>Abdalá</a:t>
            </a:r>
            <a:r>
              <a:rPr lang="en-US" sz="2000" dirty="0">
                <a:solidFill>
                  <a:srgbClr val="000000"/>
                </a:solidFill>
                <a:latin typeface="Gill Sans MT" panose="020B0502020104020203" pitchFamily="34" charset="0"/>
              </a:rPr>
              <a:t> – 18001882</a:t>
            </a:r>
            <a:br>
              <a:rPr lang="en-US" sz="2000" dirty="0">
                <a:solidFill>
                  <a:srgbClr val="000000"/>
                </a:solidFill>
                <a:latin typeface="Gill Sans MT" panose="020B0502020104020203" pitchFamily="34" charset="0"/>
              </a:rPr>
            </a:br>
            <a:r>
              <a:rPr lang="en-US" sz="2000" dirty="0">
                <a:solidFill>
                  <a:srgbClr val="000000"/>
                </a:solidFill>
                <a:latin typeface="Gill Sans MT" panose="020B0502020104020203" pitchFamily="34" charset="0"/>
              </a:rPr>
              <a:t>Flores Martínez, Jair Alexander - 18002715</a:t>
            </a:r>
          </a:p>
        </p:txBody>
      </p:sp>
      <p:sp>
        <p:nvSpPr>
          <p:cNvPr id="4" name="TextBox 3">
            <a:extLst>
              <a:ext uri="{FF2B5EF4-FFF2-40B4-BE49-F238E27FC236}">
                <a16:creationId xmlns:a16="http://schemas.microsoft.com/office/drawing/2014/main" id="{F787412E-600A-4E7B-BF40-5CFB62B8629C}"/>
              </a:ext>
            </a:extLst>
          </p:cNvPr>
          <p:cNvSpPr txBox="1"/>
          <p:nvPr/>
        </p:nvSpPr>
        <p:spPr>
          <a:xfrm>
            <a:off x="7257011" y="515389"/>
            <a:ext cx="2668385" cy="1014153"/>
          </a:xfrm>
          <a:prstGeom prst="rect">
            <a:avLst/>
          </a:prstGeom>
          <a:noFill/>
        </p:spPr>
        <p:txBody>
          <a:bodyPr wrap="square" rtlCol="0">
            <a:spAutoFit/>
          </a:bodyPr>
          <a:lstStyle/>
          <a:p>
            <a:endParaRPr lang="es-GT" dirty="0"/>
          </a:p>
        </p:txBody>
      </p:sp>
    </p:spTree>
    <p:extLst>
      <p:ext uri="{BB962C8B-B14F-4D97-AF65-F5344CB8AC3E}">
        <p14:creationId xmlns:p14="http://schemas.microsoft.com/office/powerpoint/2010/main" val="57698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sign&#10;&#10;Description automatically generated">
            <a:extLst>
              <a:ext uri="{FF2B5EF4-FFF2-40B4-BE49-F238E27FC236}">
                <a16:creationId xmlns:a16="http://schemas.microsoft.com/office/drawing/2014/main" id="{92F1D7F7-E7E4-4AB3-9DA0-16004106ADA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21772" r="33708" b="1"/>
          <a:stretch/>
        </p:blipFill>
        <p:spPr>
          <a:xfrm>
            <a:off x="5797543" y="10"/>
            <a:ext cx="6394152" cy="6857990"/>
          </a:xfrm>
          <a:prstGeom prst="rect">
            <a:avLst/>
          </a:prstGeom>
        </p:spPr>
      </p:pic>
      <p:pic>
        <p:nvPicPr>
          <p:cNvPr id="10"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ítulo 1">
            <a:extLst>
              <a:ext uri="{FF2B5EF4-FFF2-40B4-BE49-F238E27FC236}">
                <a16:creationId xmlns:a16="http://schemas.microsoft.com/office/drawing/2014/main" id="{364B8A45-BA02-8F47-A2A2-5E6B89FFDD25}"/>
              </a:ext>
            </a:extLst>
          </p:cNvPr>
          <p:cNvSpPr>
            <a:spLocks noGrp="1"/>
          </p:cNvSpPr>
          <p:nvPr>
            <p:ph type="title"/>
          </p:nvPr>
        </p:nvSpPr>
        <p:spPr>
          <a:xfrm>
            <a:off x="804998" y="798445"/>
            <a:ext cx="4803636" cy="1311664"/>
          </a:xfrm>
        </p:spPr>
        <p:txBody>
          <a:bodyPr>
            <a:normAutofit/>
          </a:bodyPr>
          <a:lstStyle/>
          <a:p>
            <a:r>
              <a:rPr lang="es-GT" sz="3700" b="1">
                <a:solidFill>
                  <a:srgbClr val="000000"/>
                </a:solidFill>
                <a:latin typeface="Gill Sans MT" panose="020B0502020104020203" pitchFamily="34" charset="0"/>
              </a:rPr>
              <a:t>Usos más comunes en la actualidad</a:t>
            </a:r>
          </a:p>
        </p:txBody>
      </p:sp>
      <p:sp>
        <p:nvSpPr>
          <p:cNvPr id="3" name="Marcador de contenido 2">
            <a:extLst>
              <a:ext uri="{FF2B5EF4-FFF2-40B4-BE49-F238E27FC236}">
                <a16:creationId xmlns:a16="http://schemas.microsoft.com/office/drawing/2014/main" id="{ED3DC1FB-2011-7345-8A22-04F6B00C7AFE}"/>
              </a:ext>
            </a:extLst>
          </p:cNvPr>
          <p:cNvSpPr>
            <a:spLocks noGrp="1"/>
          </p:cNvSpPr>
          <p:nvPr>
            <p:ph idx="1"/>
          </p:nvPr>
        </p:nvSpPr>
        <p:spPr>
          <a:xfrm>
            <a:off x="804997" y="2272143"/>
            <a:ext cx="4706803" cy="3788830"/>
          </a:xfrm>
        </p:spPr>
        <p:txBody>
          <a:bodyPr anchor="ctr">
            <a:normAutofit/>
          </a:bodyPr>
          <a:lstStyle/>
          <a:p>
            <a:pPr lvl="0" eaLnBrk="0" fontAlgn="base" hangingPunct="0">
              <a:spcBef>
                <a:spcPct val="0"/>
              </a:spcBef>
              <a:spcAft>
                <a:spcPct val="0"/>
              </a:spcAft>
              <a:buFontTx/>
              <a:buChar char="-"/>
            </a:pPr>
            <a:r>
              <a:rPr lang="es-GT" altLang="es-GT" sz="2400" dirty="0">
                <a:solidFill>
                  <a:srgbClr val="000000"/>
                </a:solidFill>
                <a:latin typeface="Gill Sans MT" panose="020B0502020104020203" pitchFamily="34" charset="0"/>
              </a:rPr>
              <a:t>Autentificar la identidad de usuarios.</a:t>
            </a:r>
          </a:p>
          <a:p>
            <a:pPr lvl="0" eaLnBrk="0" fontAlgn="base" hangingPunct="0">
              <a:spcBef>
                <a:spcPct val="0"/>
              </a:spcBef>
              <a:spcAft>
                <a:spcPct val="0"/>
              </a:spcAft>
              <a:buFontTx/>
              <a:buChar char="-"/>
            </a:pPr>
            <a:r>
              <a:rPr lang="es-GT" altLang="es-GT" sz="2400" dirty="0">
                <a:solidFill>
                  <a:srgbClr val="000000"/>
                </a:solidFill>
                <a:latin typeface="Gill Sans MT" panose="020B0502020104020203" pitchFamily="34" charset="0"/>
              </a:rPr>
              <a:t>Autentificar y proteger el sigilo de comunicaciones personales y de transacciones comerciales y bancarias.</a:t>
            </a:r>
          </a:p>
          <a:p>
            <a:pPr lvl="0" eaLnBrk="0" fontAlgn="base" hangingPunct="0">
              <a:spcBef>
                <a:spcPct val="0"/>
              </a:spcBef>
              <a:spcAft>
                <a:spcPct val="0"/>
              </a:spcAft>
              <a:buFontTx/>
              <a:buChar char="-"/>
            </a:pPr>
            <a:r>
              <a:rPr lang="es-GT" altLang="es-GT" sz="2400" dirty="0">
                <a:solidFill>
                  <a:srgbClr val="000000"/>
                </a:solidFill>
                <a:latin typeface="Gill Sans MT" panose="020B0502020104020203" pitchFamily="34" charset="0"/>
              </a:rPr>
              <a:t>Proteger la integridad de transferencias electrónicas de fondos. </a:t>
            </a:r>
          </a:p>
          <a:p>
            <a:endParaRPr lang="es-GT" sz="2000" dirty="0">
              <a:solidFill>
                <a:srgbClr val="000000"/>
              </a:solidFill>
            </a:endParaRPr>
          </a:p>
        </p:txBody>
      </p:sp>
    </p:spTree>
    <p:extLst>
      <p:ext uri="{BB962C8B-B14F-4D97-AF65-F5344CB8AC3E}">
        <p14:creationId xmlns:p14="http://schemas.microsoft.com/office/powerpoint/2010/main" val="14803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fondo blanco">
            <a:extLst>
              <a:ext uri="{FF2B5EF4-FFF2-40B4-BE49-F238E27FC236}">
                <a16:creationId xmlns:a16="http://schemas.microsoft.com/office/drawing/2014/main" id="{42F8C666-0955-4376-A385-C301D4B03E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3C9762-97E7-4553-8AAC-23EF53A7652C}"/>
              </a:ext>
            </a:extLst>
          </p:cNvPr>
          <p:cNvSpPr>
            <a:spLocks noGrp="1"/>
          </p:cNvSpPr>
          <p:nvPr>
            <p:ph type="ctrTitle"/>
          </p:nvPr>
        </p:nvSpPr>
        <p:spPr>
          <a:xfrm>
            <a:off x="1524000" y="2316681"/>
            <a:ext cx="9144000" cy="2387600"/>
          </a:xfrm>
        </p:spPr>
        <p:txBody>
          <a:bodyPr>
            <a:normAutofit fontScale="90000"/>
          </a:bodyPr>
          <a:lstStyle/>
          <a:p>
            <a:r>
              <a:rPr lang="es-ES" dirty="0">
                <a:latin typeface="Gill Sans MT" panose="020B0502020104020203" pitchFamily="34" charset="0"/>
              </a:rPr>
              <a:t>¿Cómo debe de ser un mensaje codificado por un método de criptografía?</a:t>
            </a:r>
            <a:endParaRPr lang="es-ES" dirty="0"/>
          </a:p>
        </p:txBody>
      </p:sp>
    </p:spTree>
    <p:extLst>
      <p:ext uri="{BB962C8B-B14F-4D97-AF65-F5344CB8AC3E}">
        <p14:creationId xmlns:p14="http://schemas.microsoft.com/office/powerpoint/2010/main" val="680528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023D56A5-28DD-4C49-B741-E4125838DEF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7824" r="15982"/>
          <a:stretch/>
        </p:blipFill>
        <p:spPr bwMode="auto">
          <a:xfrm>
            <a:off x="5768642" y="-1"/>
            <a:ext cx="642305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4F266AD-725B-4A9D-B448-4C000F95CB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A6915260-888D-4FEE-A9FE-D82F0AE4F591}"/>
              </a:ext>
            </a:extLst>
          </p:cNvPr>
          <p:cNvSpPr>
            <a:spLocks noGrp="1"/>
          </p:cNvSpPr>
          <p:nvPr>
            <p:ph type="title"/>
          </p:nvPr>
        </p:nvSpPr>
        <p:spPr>
          <a:xfrm>
            <a:off x="388874" y="3009583"/>
            <a:ext cx="4805691" cy="838831"/>
          </a:xfrm>
        </p:spPr>
        <p:txBody>
          <a:bodyPr vert="horz" lIns="91440" tIns="45720" rIns="91440" bIns="45720" rtlCol="0" anchor="t">
            <a:normAutofit/>
          </a:bodyPr>
          <a:lstStyle/>
          <a:p>
            <a:r>
              <a:rPr lang="en-US" b="1" dirty="0">
                <a:solidFill>
                  <a:srgbClr val="000000"/>
                </a:solidFill>
                <a:latin typeface="Gill Sans MT" panose="020B0502020104020203" pitchFamily="34" charset="0"/>
              </a:rPr>
              <a:t>PRIVADO</a:t>
            </a:r>
          </a:p>
        </p:txBody>
      </p:sp>
      <p:sp>
        <p:nvSpPr>
          <p:cNvPr id="3" name="Content Placeholder 2">
            <a:extLst>
              <a:ext uri="{FF2B5EF4-FFF2-40B4-BE49-F238E27FC236}">
                <a16:creationId xmlns:a16="http://schemas.microsoft.com/office/drawing/2014/main" id="{AB12BBE1-B661-40A7-ACDB-0E38F8E21834}"/>
              </a:ext>
            </a:extLst>
          </p:cNvPr>
          <p:cNvSpPr>
            <a:spLocks noGrp="1"/>
          </p:cNvSpPr>
          <p:nvPr>
            <p:ph idx="1"/>
          </p:nvPr>
        </p:nvSpPr>
        <p:spPr>
          <a:xfrm>
            <a:off x="389179" y="3694476"/>
            <a:ext cx="4990284" cy="1077230"/>
          </a:xfrm>
        </p:spPr>
        <p:txBody>
          <a:bodyPr vert="horz" lIns="91440" tIns="45720" rIns="91440" bIns="45720" rtlCol="0" anchor="b">
            <a:normAutofit lnSpcReduction="10000"/>
          </a:bodyPr>
          <a:lstStyle/>
          <a:p>
            <a:pPr marL="0" indent="0">
              <a:buNone/>
            </a:pPr>
            <a:r>
              <a:rPr lang="en-US" sz="2400" dirty="0" err="1">
                <a:solidFill>
                  <a:srgbClr val="000000"/>
                </a:solidFill>
                <a:latin typeface="Gill Sans MT" panose="020B0502020104020203" pitchFamily="34" charset="0"/>
              </a:rPr>
              <a:t>Solamente</a:t>
            </a:r>
            <a:r>
              <a:rPr lang="en-US" sz="2400" dirty="0">
                <a:solidFill>
                  <a:srgbClr val="000000"/>
                </a:solidFill>
                <a:latin typeface="Gill Sans MT" panose="020B0502020104020203" pitchFamily="34" charset="0"/>
              </a:rPr>
              <a:t> </a:t>
            </a:r>
            <a:r>
              <a:rPr lang="en-US" sz="2400" dirty="0" err="1">
                <a:solidFill>
                  <a:srgbClr val="000000"/>
                </a:solidFill>
                <a:latin typeface="Gill Sans MT" panose="020B0502020104020203" pitchFamily="34" charset="0"/>
              </a:rPr>
              <a:t>aquel</a:t>
            </a:r>
            <a:r>
              <a:rPr lang="en-US" sz="2400" dirty="0">
                <a:solidFill>
                  <a:srgbClr val="000000"/>
                </a:solidFill>
                <a:latin typeface="Gill Sans MT" panose="020B0502020104020203" pitchFamily="34" charset="0"/>
              </a:rPr>
              <a:t> que </a:t>
            </a:r>
            <a:r>
              <a:rPr lang="en-US" sz="2400" dirty="0" err="1">
                <a:solidFill>
                  <a:srgbClr val="000000"/>
                </a:solidFill>
                <a:latin typeface="Gill Sans MT" panose="020B0502020104020203" pitchFamily="34" charset="0"/>
              </a:rPr>
              <a:t>envió</a:t>
            </a:r>
            <a:r>
              <a:rPr lang="en-US" sz="2400" dirty="0">
                <a:solidFill>
                  <a:srgbClr val="000000"/>
                </a:solidFill>
                <a:latin typeface="Gill Sans MT" panose="020B0502020104020203" pitchFamily="34" charset="0"/>
              </a:rPr>
              <a:t> y </a:t>
            </a:r>
            <a:r>
              <a:rPr lang="en-US" sz="2400" dirty="0" err="1">
                <a:solidFill>
                  <a:srgbClr val="000000"/>
                </a:solidFill>
                <a:latin typeface="Gill Sans MT" panose="020B0502020104020203" pitchFamily="34" charset="0"/>
              </a:rPr>
              <a:t>aquel</a:t>
            </a:r>
            <a:r>
              <a:rPr lang="en-US" sz="2400" dirty="0">
                <a:solidFill>
                  <a:srgbClr val="000000"/>
                </a:solidFill>
                <a:latin typeface="Gill Sans MT" panose="020B0502020104020203" pitchFamily="34" charset="0"/>
              </a:rPr>
              <a:t> que </a:t>
            </a:r>
            <a:r>
              <a:rPr lang="en-US" sz="2400" dirty="0" err="1">
                <a:solidFill>
                  <a:srgbClr val="000000"/>
                </a:solidFill>
                <a:latin typeface="Gill Sans MT" panose="020B0502020104020203" pitchFamily="34" charset="0"/>
              </a:rPr>
              <a:t>recibe</a:t>
            </a:r>
            <a:r>
              <a:rPr lang="en-US" sz="2400" dirty="0">
                <a:solidFill>
                  <a:srgbClr val="000000"/>
                </a:solidFill>
                <a:latin typeface="Gill Sans MT" panose="020B0502020104020203" pitchFamily="34" charset="0"/>
              </a:rPr>
              <a:t> debe </a:t>
            </a:r>
            <a:r>
              <a:rPr lang="en-US" sz="2400" dirty="0" err="1">
                <a:solidFill>
                  <a:srgbClr val="000000"/>
                </a:solidFill>
                <a:latin typeface="Gill Sans MT" panose="020B0502020104020203" pitchFamily="34" charset="0"/>
              </a:rPr>
              <a:t>tener</a:t>
            </a:r>
            <a:r>
              <a:rPr lang="en-US" sz="2400" dirty="0">
                <a:solidFill>
                  <a:srgbClr val="000000"/>
                </a:solidFill>
                <a:latin typeface="Gill Sans MT" panose="020B0502020104020203" pitchFamily="34" charset="0"/>
              </a:rPr>
              <a:t> </a:t>
            </a:r>
            <a:r>
              <a:rPr lang="en-US" sz="2400" dirty="0" err="1">
                <a:solidFill>
                  <a:srgbClr val="000000"/>
                </a:solidFill>
                <a:latin typeface="Gill Sans MT" panose="020B0502020104020203" pitchFamily="34" charset="0"/>
              </a:rPr>
              <a:t>acceso</a:t>
            </a:r>
            <a:r>
              <a:rPr lang="en-US" sz="2400" dirty="0">
                <a:solidFill>
                  <a:srgbClr val="000000"/>
                </a:solidFill>
                <a:latin typeface="Gill Sans MT" panose="020B0502020104020203" pitchFamily="34" charset="0"/>
              </a:rPr>
              <a:t> al </a:t>
            </a:r>
            <a:r>
              <a:rPr lang="en-US" sz="2400" dirty="0" err="1">
                <a:solidFill>
                  <a:srgbClr val="000000"/>
                </a:solidFill>
                <a:latin typeface="Gill Sans MT" panose="020B0502020104020203" pitchFamily="34" charset="0"/>
              </a:rPr>
              <a:t>contenido</a:t>
            </a:r>
            <a:r>
              <a:rPr lang="en-US" sz="2400" dirty="0">
                <a:solidFill>
                  <a:srgbClr val="000000"/>
                </a:solidFill>
                <a:latin typeface="Gill Sans MT" panose="020B0502020104020203" pitchFamily="34" charset="0"/>
              </a:rPr>
              <a:t> del </a:t>
            </a:r>
            <a:r>
              <a:rPr lang="en-US" sz="2400" dirty="0" err="1">
                <a:solidFill>
                  <a:srgbClr val="000000"/>
                </a:solidFill>
                <a:latin typeface="Gill Sans MT" panose="020B0502020104020203" pitchFamily="34" charset="0"/>
              </a:rPr>
              <a:t>mensaje</a:t>
            </a:r>
            <a:r>
              <a:rPr lang="en-US" sz="2400" dirty="0">
                <a:solidFill>
                  <a:srgbClr val="000000"/>
                </a:solidFill>
                <a:latin typeface="Gill Sans MT" panose="020B0502020104020203" pitchFamily="34" charset="0"/>
              </a:rPr>
              <a:t>.</a:t>
            </a:r>
          </a:p>
        </p:txBody>
      </p:sp>
    </p:spTree>
    <p:extLst>
      <p:ext uri="{BB962C8B-B14F-4D97-AF65-F5344CB8AC3E}">
        <p14:creationId xmlns:p14="http://schemas.microsoft.com/office/powerpoint/2010/main" val="350846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n relacionada">
            <a:extLst>
              <a:ext uri="{FF2B5EF4-FFF2-40B4-BE49-F238E27FC236}">
                <a16:creationId xmlns:a16="http://schemas.microsoft.com/office/drawing/2014/main" id="{CD1AEF64-D0FC-4647-B710-5EE3FE6EAB6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604" r="852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AB901444-BDF6-40AA-9108-FED02B8491D4}"/>
              </a:ext>
            </a:extLst>
          </p:cNvPr>
          <p:cNvSpPr>
            <a:spLocks noGrp="1"/>
          </p:cNvSpPr>
          <p:nvPr>
            <p:ph type="title"/>
          </p:nvPr>
        </p:nvSpPr>
        <p:spPr>
          <a:xfrm>
            <a:off x="851036" y="1950352"/>
            <a:ext cx="4803636" cy="1311664"/>
          </a:xfrm>
        </p:spPr>
        <p:txBody>
          <a:bodyPr>
            <a:normAutofit/>
          </a:bodyPr>
          <a:lstStyle/>
          <a:p>
            <a:r>
              <a:rPr lang="es-ES" b="1" dirty="0">
                <a:solidFill>
                  <a:srgbClr val="000000"/>
                </a:solidFill>
                <a:latin typeface="Gill Sans MT" panose="020B0502020104020203" pitchFamily="34" charset="0"/>
              </a:rPr>
              <a:t>SUSCRITO</a:t>
            </a:r>
            <a:endParaRPr lang="es-ES" dirty="0">
              <a:solidFill>
                <a:srgbClr val="000000"/>
              </a:solidFill>
              <a:latin typeface="Gill Sans MT" panose="020B0502020104020203" pitchFamily="34" charset="0"/>
            </a:endParaRPr>
          </a:p>
        </p:txBody>
      </p:sp>
      <p:sp>
        <p:nvSpPr>
          <p:cNvPr id="3" name="Content Placeholder 2">
            <a:extLst>
              <a:ext uri="{FF2B5EF4-FFF2-40B4-BE49-F238E27FC236}">
                <a16:creationId xmlns:a16="http://schemas.microsoft.com/office/drawing/2014/main" id="{B3EF72AC-2B90-4909-8948-272F1DF9C557}"/>
              </a:ext>
            </a:extLst>
          </p:cNvPr>
          <p:cNvSpPr>
            <a:spLocks noGrp="1"/>
          </p:cNvSpPr>
          <p:nvPr>
            <p:ph idx="1"/>
          </p:nvPr>
        </p:nvSpPr>
        <p:spPr>
          <a:xfrm>
            <a:off x="804997" y="2272143"/>
            <a:ext cx="4706803" cy="3788830"/>
          </a:xfrm>
        </p:spPr>
        <p:txBody>
          <a:bodyPr anchor="ctr">
            <a:normAutofit/>
          </a:bodyPr>
          <a:lstStyle/>
          <a:p>
            <a:pPr marL="0" indent="0">
              <a:buNone/>
            </a:pPr>
            <a:r>
              <a:rPr lang="es-ES" sz="2000">
                <a:solidFill>
                  <a:srgbClr val="000000"/>
                </a:solidFill>
                <a:latin typeface="Gill Sans MT" panose="020B0502020104020203" pitchFamily="34" charset="0"/>
              </a:rPr>
              <a:t>La persona que la recibió debe de poder verificar si el remitente es realmente la persona que dice ser y tener la capacidad de identificar si un mensaje puede haber sido modificado.</a:t>
            </a:r>
          </a:p>
        </p:txBody>
      </p:sp>
    </p:spTree>
    <p:extLst>
      <p:ext uri="{BB962C8B-B14F-4D97-AF65-F5344CB8AC3E}">
        <p14:creationId xmlns:p14="http://schemas.microsoft.com/office/powerpoint/2010/main" val="235795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 calcmode="lin" valueType="num">
                                      <p:cBhvr additive="base">
                                        <p:cTn id="15" dur="500" fill="hold"/>
                                        <p:tgtEl>
                                          <p:spTgt spid="3074"/>
                                        </p:tgtEl>
                                        <p:attrNameLst>
                                          <p:attrName>ppt_x</p:attrName>
                                        </p:attrNameLst>
                                      </p:cBhvr>
                                      <p:tavLst>
                                        <p:tav tm="0">
                                          <p:val>
                                            <p:strVal val="#ppt_x"/>
                                          </p:val>
                                        </p:tav>
                                        <p:tav tm="100000">
                                          <p:val>
                                            <p:strVal val="#ppt_x"/>
                                          </p:val>
                                        </p:tav>
                                      </p:tavLst>
                                    </p:anim>
                                    <p:anim calcmode="lin" valueType="num">
                                      <p:cBhvr additive="base">
                                        <p:cTn id="1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F6E12A3-B5F0-477A-B504-5C4CE3912070}"/>
              </a:ext>
            </a:extLst>
          </p:cNvPr>
          <p:cNvSpPr>
            <a:spLocks noGrp="1"/>
          </p:cNvSpPr>
          <p:nvPr>
            <p:ph type="title"/>
          </p:nvPr>
        </p:nvSpPr>
        <p:spPr>
          <a:xfrm>
            <a:off x="640079" y="2053641"/>
            <a:ext cx="3669161" cy="2760098"/>
          </a:xfrm>
        </p:spPr>
        <p:txBody>
          <a:bodyPr>
            <a:normAutofit/>
          </a:bodyPr>
          <a:lstStyle/>
          <a:p>
            <a:r>
              <a:rPr lang="es-ES" sz="4100" b="1" dirty="0">
                <a:solidFill>
                  <a:srgbClr val="FFFFFF"/>
                </a:solidFill>
                <a:latin typeface="Gill Sans MT" panose="020B0502020104020203" pitchFamily="34" charset="0"/>
              </a:rPr>
              <a:t>ELEMENTOS COMUNES DEL CIFRADO</a:t>
            </a:r>
          </a:p>
        </p:txBody>
      </p:sp>
      <p:sp>
        <p:nvSpPr>
          <p:cNvPr id="3" name="Content Placeholder 2">
            <a:extLst>
              <a:ext uri="{FF2B5EF4-FFF2-40B4-BE49-F238E27FC236}">
                <a16:creationId xmlns:a16="http://schemas.microsoft.com/office/drawing/2014/main" id="{2A4F72CD-06D0-49D9-863A-854A75594697}"/>
              </a:ext>
            </a:extLst>
          </p:cNvPr>
          <p:cNvSpPr>
            <a:spLocks noGrp="1"/>
          </p:cNvSpPr>
          <p:nvPr>
            <p:ph idx="1"/>
          </p:nvPr>
        </p:nvSpPr>
        <p:spPr>
          <a:xfrm>
            <a:off x="6090574" y="801866"/>
            <a:ext cx="5306084" cy="5230634"/>
          </a:xfrm>
        </p:spPr>
        <p:txBody>
          <a:bodyPr anchor="ctr">
            <a:normAutofit/>
          </a:bodyPr>
          <a:lstStyle/>
          <a:p>
            <a:pPr lvl="1">
              <a:buFont typeface="Wingdings" panose="05000000000000000000" pitchFamily="2" charset="2"/>
              <a:buChar char="Ø"/>
            </a:pPr>
            <a:r>
              <a:rPr lang="es-ES_tradnl" altLang="en-US" dirty="0">
                <a:solidFill>
                  <a:srgbClr val="000000"/>
                </a:solidFill>
                <a:latin typeface="Gill Sans MT" panose="020B0502020104020203" pitchFamily="34" charset="0"/>
              </a:rPr>
              <a:t>Algoritmo cifrador (cifra y descifra datos)</a:t>
            </a:r>
          </a:p>
          <a:p>
            <a:pPr lvl="1">
              <a:buFont typeface="Wingdings" panose="05000000000000000000" pitchFamily="2" charset="2"/>
              <a:buChar char="Ø"/>
            </a:pPr>
            <a:endParaRPr lang="es-ES_tradnl" altLang="en-US" dirty="0">
              <a:solidFill>
                <a:srgbClr val="000000"/>
              </a:solidFill>
              <a:latin typeface="Gill Sans MT" panose="020B0502020104020203" pitchFamily="34" charset="0"/>
            </a:endParaRPr>
          </a:p>
          <a:p>
            <a:pPr lvl="1">
              <a:buFont typeface="Wingdings" panose="05000000000000000000" pitchFamily="2" charset="2"/>
              <a:buChar char="Ø"/>
            </a:pPr>
            <a:r>
              <a:rPr lang="es-ES_tradnl" altLang="en-US" dirty="0">
                <a:solidFill>
                  <a:srgbClr val="000000"/>
                </a:solidFill>
                <a:latin typeface="Gill Sans MT" panose="020B0502020104020203" pitchFamily="34" charset="0"/>
              </a:rPr>
              <a:t>Claves de cifrado</a:t>
            </a:r>
          </a:p>
          <a:p>
            <a:pPr lvl="1">
              <a:buFont typeface="Wingdings" panose="05000000000000000000" pitchFamily="2" charset="2"/>
              <a:buChar char="Ø"/>
            </a:pPr>
            <a:endParaRPr lang="es-ES_tradnl" altLang="en-US" dirty="0">
              <a:solidFill>
                <a:srgbClr val="000000"/>
              </a:solidFill>
              <a:latin typeface="Gill Sans MT" panose="020B0502020104020203" pitchFamily="34" charset="0"/>
            </a:endParaRPr>
          </a:p>
          <a:p>
            <a:pPr lvl="1">
              <a:buFont typeface="Wingdings" panose="05000000000000000000" pitchFamily="2" charset="2"/>
              <a:buChar char="Ø"/>
            </a:pPr>
            <a:r>
              <a:rPr lang="es-ES_tradnl" altLang="en-US" dirty="0">
                <a:solidFill>
                  <a:srgbClr val="000000"/>
                </a:solidFill>
                <a:latin typeface="Gill Sans MT" panose="020B0502020104020203" pitchFamily="34" charset="0"/>
              </a:rPr>
              <a:t>Longitud de clave (claves largas)</a:t>
            </a:r>
          </a:p>
          <a:p>
            <a:pPr lvl="1">
              <a:buFont typeface="Wingdings" panose="05000000000000000000" pitchFamily="2" charset="2"/>
              <a:buChar char="Ø"/>
            </a:pPr>
            <a:endParaRPr lang="es-ES_tradnl" altLang="en-US" dirty="0">
              <a:solidFill>
                <a:srgbClr val="000000"/>
              </a:solidFill>
              <a:latin typeface="Gill Sans MT" panose="020B0502020104020203" pitchFamily="34" charset="0"/>
            </a:endParaRPr>
          </a:p>
          <a:p>
            <a:pPr lvl="1">
              <a:buFont typeface="Wingdings" panose="05000000000000000000" pitchFamily="2" charset="2"/>
              <a:buChar char="Ø"/>
            </a:pPr>
            <a:r>
              <a:rPr lang="es-ES_tradnl" altLang="en-US" dirty="0">
                <a:solidFill>
                  <a:srgbClr val="000000"/>
                </a:solidFill>
                <a:latin typeface="Gill Sans MT" panose="020B0502020104020203" pitchFamily="34" charset="0"/>
              </a:rPr>
              <a:t>Texto (información a cifrar)</a:t>
            </a:r>
          </a:p>
          <a:p>
            <a:pPr lvl="1">
              <a:buFont typeface="Wingdings" panose="05000000000000000000" pitchFamily="2" charset="2"/>
              <a:buChar char="Ø"/>
            </a:pPr>
            <a:endParaRPr lang="es-ES_tradnl" altLang="en-US" dirty="0">
              <a:solidFill>
                <a:srgbClr val="000000"/>
              </a:solidFill>
              <a:latin typeface="Gill Sans MT" panose="020B0502020104020203" pitchFamily="34" charset="0"/>
            </a:endParaRPr>
          </a:p>
          <a:p>
            <a:pPr lvl="1">
              <a:buFont typeface="Wingdings" panose="05000000000000000000" pitchFamily="2" charset="2"/>
              <a:buChar char="Ø"/>
            </a:pPr>
            <a:r>
              <a:rPr lang="es-ES_tradnl" altLang="en-US" dirty="0">
                <a:solidFill>
                  <a:srgbClr val="000000"/>
                </a:solidFill>
                <a:latin typeface="Gill Sans MT" panose="020B0502020104020203" pitchFamily="34" charset="0"/>
              </a:rPr>
              <a:t>Texto cifrado (información después de cifrar)</a:t>
            </a:r>
          </a:p>
        </p:txBody>
      </p:sp>
    </p:spTree>
    <p:extLst>
      <p:ext uri="{BB962C8B-B14F-4D97-AF65-F5344CB8AC3E}">
        <p14:creationId xmlns:p14="http://schemas.microsoft.com/office/powerpoint/2010/main" val="62904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1000"/>
                                        <p:tgtEl>
                                          <p:spTgt spid="3">
                                            <p:txEl>
                                              <p:pRg st="4" end="4"/>
                                            </p:txEl>
                                          </p:spTgt>
                                        </p:tgtEl>
                                      </p:cBhvr>
                                    </p:animEffect>
                                    <p:anim calcmode="lin" valueType="num">
                                      <p:cBhvr>
                                        <p:cTn id="24"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4" end="4"/>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1000"/>
                                        <p:tgtEl>
                                          <p:spTgt spid="3">
                                            <p:txEl>
                                              <p:pRg st="8" end="8"/>
                                            </p:txEl>
                                          </p:spTgt>
                                        </p:tgtEl>
                                      </p:cBhvr>
                                    </p:animEffect>
                                    <p:anim calcmode="lin" valueType="num">
                                      <p:cBhvr>
                                        <p:cTn id="3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F3E8B4-E67A-4EEC-8AFB-091A5BB9AE0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b="1" kern="1200" dirty="0" err="1">
                <a:solidFill>
                  <a:srgbClr val="FFFFFF"/>
                </a:solidFill>
                <a:latin typeface="Gill Sans MT" panose="020B0502020104020203" pitchFamily="34" charset="0"/>
              </a:rPr>
              <a:t>Método</a:t>
            </a:r>
            <a:r>
              <a:rPr lang="en-US" b="1" kern="1200" dirty="0">
                <a:solidFill>
                  <a:srgbClr val="FFFFFF"/>
                </a:solidFill>
                <a:latin typeface="Gill Sans MT" panose="020B0502020104020203" pitchFamily="34" charset="0"/>
              </a:rPr>
              <a:t> Hill</a:t>
            </a:r>
          </a:p>
        </p:txBody>
      </p:sp>
    </p:spTree>
    <p:extLst>
      <p:ext uri="{BB962C8B-B14F-4D97-AF65-F5344CB8AC3E}">
        <p14:creationId xmlns:p14="http://schemas.microsoft.com/office/powerpoint/2010/main" val="258746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Resultado de imagen para lester s hill">
            <a:extLst>
              <a:ext uri="{FF2B5EF4-FFF2-40B4-BE49-F238E27FC236}">
                <a16:creationId xmlns:a16="http://schemas.microsoft.com/office/drawing/2014/main" id="{DAE80119-17E7-4454-BB3F-0C5B1356C762}"/>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0603" r="6023" b="-1"/>
          <a:stretch/>
        </p:blipFill>
        <p:spPr bwMode="auto">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76A629A-6447-474B-99FF-6B23C0B4612E}"/>
              </a:ext>
            </a:extLst>
          </p:cNvPr>
          <p:cNvSpPr>
            <a:spLocks noGrp="1"/>
          </p:cNvSpPr>
          <p:nvPr>
            <p:ph idx="1"/>
          </p:nvPr>
        </p:nvSpPr>
        <p:spPr>
          <a:xfrm>
            <a:off x="5484932" y="1187531"/>
            <a:ext cx="6331015" cy="4465123"/>
          </a:xfrm>
        </p:spPr>
        <p:txBody>
          <a:bodyPr anchor="ctr">
            <a:normAutofit/>
          </a:bodyPr>
          <a:lstStyle/>
          <a:p>
            <a:pPr marL="0" indent="0">
              <a:buNone/>
            </a:pPr>
            <a:r>
              <a:rPr lang="es-US" sz="3200" dirty="0">
                <a:solidFill>
                  <a:srgbClr val="000000"/>
                </a:solidFill>
                <a:latin typeface="Gill Sans MT" panose="020B0502020104020203" pitchFamily="34" charset="0"/>
              </a:rPr>
              <a:t>Este método fue desarrollado por Lester S. Hill en 1929.</a:t>
            </a:r>
          </a:p>
          <a:p>
            <a:pPr marL="0" indent="0">
              <a:buNone/>
            </a:pPr>
            <a:endParaRPr lang="es-ES" sz="2000" dirty="0">
              <a:solidFill>
                <a:srgbClr val="000000"/>
              </a:solidFill>
            </a:endParaRPr>
          </a:p>
          <a:p>
            <a:pPr marL="0" indent="0">
              <a:buNone/>
            </a:pPr>
            <a:endParaRPr lang="es-ES" sz="2000" dirty="0">
              <a:solidFill>
                <a:srgbClr val="000000"/>
              </a:solidFill>
            </a:endParaRPr>
          </a:p>
          <a:p>
            <a:pPr marL="0" indent="0">
              <a:buNone/>
            </a:pPr>
            <a:r>
              <a:rPr lang="es-ES" sz="3500" dirty="0">
                <a:latin typeface="Gill Sans MT" panose="020B0502020104020203" pitchFamily="34" charset="0"/>
              </a:rPr>
              <a:t>Matemático y educador estadounidense que estaba interesado en las aplicaciones de las matemáticas a las comunicaciones</a:t>
            </a:r>
            <a:endParaRPr lang="es-ES" sz="2600" dirty="0">
              <a:solidFill>
                <a:srgbClr val="000000"/>
              </a:solidFill>
              <a:latin typeface="Gill Sans MT" panose="020B0502020104020203" pitchFamily="34" charset="0"/>
            </a:endParaRPr>
          </a:p>
        </p:txBody>
      </p:sp>
    </p:spTree>
    <p:extLst>
      <p:ext uri="{BB962C8B-B14F-4D97-AF65-F5344CB8AC3E}">
        <p14:creationId xmlns:p14="http://schemas.microsoft.com/office/powerpoint/2010/main" val="253774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ock">
            <a:extLst>
              <a:ext uri="{FF2B5EF4-FFF2-40B4-BE49-F238E27FC236}">
                <a16:creationId xmlns:a16="http://schemas.microsoft.com/office/drawing/2014/main" id="{9C85C5C4-5448-4644-9B9F-FBAC2EC3911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089F5826-18D4-4446-B204-AE4EC992B361}"/>
              </a:ext>
            </a:extLst>
          </p:cNvPr>
          <p:cNvSpPr>
            <a:spLocks noGrp="1"/>
          </p:cNvSpPr>
          <p:nvPr>
            <p:ph idx="1"/>
          </p:nvPr>
        </p:nvSpPr>
        <p:spPr>
          <a:xfrm>
            <a:off x="5450691" y="523205"/>
            <a:ext cx="6541850" cy="5811589"/>
          </a:xfrm>
        </p:spPr>
        <p:txBody>
          <a:bodyPr anchor="ctr">
            <a:normAutofit/>
          </a:bodyPr>
          <a:lstStyle/>
          <a:p>
            <a:r>
              <a:rPr lang="es-US" dirty="0">
                <a:solidFill>
                  <a:srgbClr val="000000"/>
                </a:solidFill>
                <a:latin typeface="Gill Sans MT" panose="020B0502020104020203" pitchFamily="34" charset="0"/>
              </a:rPr>
              <a:t>Es un método de cifrado por sustitución. </a:t>
            </a:r>
          </a:p>
          <a:p>
            <a:r>
              <a:rPr lang="es-US" dirty="0">
                <a:solidFill>
                  <a:srgbClr val="000000"/>
                </a:solidFill>
                <a:latin typeface="Gill Sans MT" panose="020B0502020104020203" pitchFamily="34" charset="0"/>
              </a:rPr>
              <a:t>El texto plano del mensajes es sustituido por  un texto cifrado que sigue un sistema regular.</a:t>
            </a:r>
          </a:p>
          <a:p>
            <a:r>
              <a:rPr lang="es-US" dirty="0">
                <a:solidFill>
                  <a:srgbClr val="000000"/>
                </a:solidFill>
                <a:latin typeface="Gill Sans MT" panose="020B0502020104020203" pitchFamily="34" charset="0"/>
              </a:rPr>
              <a:t>Este método de cifrado es de tipo poligráfico esto quiere decir que el cifrado actúa sobre grupos de caracteres.</a:t>
            </a:r>
          </a:p>
          <a:p>
            <a:r>
              <a:rPr lang="es-US" dirty="0">
                <a:solidFill>
                  <a:srgbClr val="000000"/>
                </a:solidFill>
                <a:latin typeface="Gill Sans MT" panose="020B0502020104020203" pitchFamily="34" charset="0"/>
              </a:rPr>
              <a:t>Fue el primer método práctico que podía operar sobre grupos de más de 3 símbolos.</a:t>
            </a:r>
          </a:p>
        </p:txBody>
      </p:sp>
    </p:spTree>
    <p:extLst>
      <p:ext uri="{BB962C8B-B14F-4D97-AF65-F5344CB8AC3E}">
        <p14:creationId xmlns:p14="http://schemas.microsoft.com/office/powerpoint/2010/main" val="219276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fondo blanco">
            <a:extLst>
              <a:ext uri="{FF2B5EF4-FFF2-40B4-BE49-F238E27FC236}">
                <a16:creationId xmlns:a16="http://schemas.microsoft.com/office/drawing/2014/main" id="{E5E56142-A2B7-447B-B28B-C69AF2A8D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8423AC-6EF7-4A34-8768-DE8DF54C9E01}"/>
              </a:ext>
            </a:extLst>
          </p:cNvPr>
          <p:cNvSpPr>
            <a:spLocks noGrp="1"/>
          </p:cNvSpPr>
          <p:nvPr>
            <p:ph type="title"/>
          </p:nvPr>
        </p:nvSpPr>
        <p:spPr>
          <a:xfrm>
            <a:off x="333356" y="411779"/>
            <a:ext cx="11525286" cy="1325563"/>
          </a:xfrm>
        </p:spPr>
        <p:txBody>
          <a:bodyPr/>
          <a:lstStyle/>
          <a:p>
            <a:pPr algn="ctr"/>
            <a:r>
              <a:rPr lang="es-ES" b="1" dirty="0">
                <a:latin typeface="Gill Sans MT" panose="020B0502020104020203" pitchFamily="34" charset="0"/>
              </a:rPr>
              <a:t>Cómo cifrar un mensaje con el método Hill</a:t>
            </a:r>
          </a:p>
        </p:txBody>
      </p:sp>
      <p:sp>
        <p:nvSpPr>
          <p:cNvPr id="3" name="Content Placeholder 2">
            <a:extLst>
              <a:ext uri="{FF2B5EF4-FFF2-40B4-BE49-F238E27FC236}">
                <a16:creationId xmlns:a16="http://schemas.microsoft.com/office/drawing/2014/main" id="{C3C3C86F-0DEB-4584-B5BE-A29B377009D2}"/>
              </a:ext>
            </a:extLst>
          </p:cNvPr>
          <p:cNvSpPr>
            <a:spLocks noGrp="1"/>
          </p:cNvSpPr>
          <p:nvPr>
            <p:ph idx="1"/>
          </p:nvPr>
        </p:nvSpPr>
        <p:spPr>
          <a:xfrm>
            <a:off x="856861" y="1986365"/>
            <a:ext cx="10241478" cy="834448"/>
          </a:xfrm>
        </p:spPr>
        <p:txBody>
          <a:bodyPr/>
          <a:lstStyle/>
          <a:p>
            <a:pPr marL="0" indent="0" algn="ctr">
              <a:buNone/>
            </a:pPr>
            <a:r>
              <a:rPr lang="es-ES" dirty="0"/>
              <a:t>1. Se asocia cada letra del alfabeto con un número.</a:t>
            </a:r>
          </a:p>
          <a:p>
            <a:pPr marL="0" indent="0">
              <a:buNone/>
            </a:pPr>
            <a:endParaRPr lang="es-ES" dirty="0"/>
          </a:p>
        </p:txBody>
      </p:sp>
      <p:pic>
        <p:nvPicPr>
          <p:cNvPr id="4" name="Imagen 5">
            <a:extLst>
              <a:ext uri="{FF2B5EF4-FFF2-40B4-BE49-F238E27FC236}">
                <a16:creationId xmlns:a16="http://schemas.microsoft.com/office/drawing/2014/main" id="{E06D51EC-C7B5-406C-8D41-9D69B07E27D8}"/>
              </a:ext>
            </a:extLst>
          </p:cNvPr>
          <p:cNvPicPr>
            <a:picLocks noChangeAspect="1"/>
          </p:cNvPicPr>
          <p:nvPr/>
        </p:nvPicPr>
        <p:blipFill>
          <a:blip r:embed="rId3"/>
          <a:stretch>
            <a:fillRect/>
          </a:stretch>
        </p:blipFill>
        <p:spPr>
          <a:xfrm>
            <a:off x="218843" y="2740443"/>
            <a:ext cx="11754311" cy="1010160"/>
          </a:xfrm>
          <a:prstGeom prst="rect">
            <a:avLst/>
          </a:prstGeom>
        </p:spPr>
      </p:pic>
      <p:pic>
        <p:nvPicPr>
          <p:cNvPr id="17410" name="Picture 2" descr="Resultado de imagen para HOMERO GRACIAS">
            <a:extLst>
              <a:ext uri="{FF2B5EF4-FFF2-40B4-BE49-F238E27FC236}">
                <a16:creationId xmlns:a16="http://schemas.microsoft.com/office/drawing/2014/main" id="{BC58A194-C1C4-42E3-8BDB-566C984F4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9587"/>
            <a:ext cx="2193277" cy="3118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79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sultado de imagen para fondo blanco">
            <a:extLst>
              <a:ext uri="{FF2B5EF4-FFF2-40B4-BE49-F238E27FC236}">
                <a16:creationId xmlns:a16="http://schemas.microsoft.com/office/drawing/2014/main" id="{AAEBDBC6-CEA2-4DD2-9008-FB927CC16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4D219B2-0034-42E1-9A87-C692D7DFD583}"/>
              </a:ext>
            </a:extLst>
          </p:cNvPr>
          <p:cNvSpPr>
            <a:spLocks noGrp="1"/>
          </p:cNvSpPr>
          <p:nvPr>
            <p:ph type="title"/>
          </p:nvPr>
        </p:nvSpPr>
        <p:spPr>
          <a:xfrm>
            <a:off x="576943" y="606490"/>
            <a:ext cx="10535816" cy="2034073"/>
          </a:xfrm>
        </p:spPr>
        <p:txBody>
          <a:bodyPr>
            <a:normAutofit/>
          </a:bodyPr>
          <a:lstStyle/>
          <a:p>
            <a:r>
              <a:rPr lang="es-GT" altLang="es-GT" sz="4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Gill Sans MT" panose="020B0502020104020203" pitchFamily="34" charset="0"/>
              </a:rPr>
              <a:t>2. </a:t>
            </a:r>
            <a:r>
              <a:rPr lang="es-GT" altLang="es-GT" sz="40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effectLst>
                <a:latin typeface="Gill Sans MT" panose="020B0502020104020203" pitchFamily="34" charset="0"/>
              </a:rPr>
              <a:t>Se elije de forma aleatoria una matriz de d × d elementos los cuales serán la clave a utilizar.</a:t>
            </a:r>
            <a:endParaRPr lang="es-ES" sz="4000" dirty="0">
              <a:effectLst>
                <a:glow rad="38100">
                  <a:schemeClr val="bg1">
                    <a:lumMod val="50000"/>
                    <a:lumOff val="50000"/>
                    <a:alpha val="20000"/>
                  </a:schemeClr>
                </a:glow>
              </a:effectLst>
              <a:latin typeface="Gill Sans MT" panose="020B0502020104020203" pitchFamily="34" charset="0"/>
            </a:endParaRPr>
          </a:p>
        </p:txBody>
      </p:sp>
      <p:sp>
        <p:nvSpPr>
          <p:cNvPr id="4" name="TextBox 3">
            <a:extLst>
              <a:ext uri="{FF2B5EF4-FFF2-40B4-BE49-F238E27FC236}">
                <a16:creationId xmlns:a16="http://schemas.microsoft.com/office/drawing/2014/main" id="{E0643E6A-4C2E-42D7-B8CE-E1DCA89ACF5E}"/>
              </a:ext>
            </a:extLst>
          </p:cNvPr>
          <p:cNvSpPr txBox="1"/>
          <p:nvPr/>
        </p:nvSpPr>
        <p:spPr>
          <a:xfrm>
            <a:off x="731181" y="2640563"/>
            <a:ext cx="8565502" cy="523220"/>
          </a:xfrm>
          <a:prstGeom prst="rect">
            <a:avLst/>
          </a:prstGeom>
          <a:noFill/>
        </p:spPr>
        <p:txBody>
          <a:bodyPr wrap="square" rtlCol="0">
            <a:spAutoFit/>
          </a:bodyPr>
          <a:lstStyle/>
          <a:p>
            <a:r>
              <a:rPr lang="es-ES" sz="2800" dirty="0">
                <a:latin typeface="Gill Sans MT" panose="020B0502020104020203" pitchFamily="34" charset="0"/>
              </a:rPr>
              <a:t>Ejemplo: matriz 3x3</a:t>
            </a:r>
          </a:p>
        </p:txBody>
      </p:sp>
      <p:pic>
        <p:nvPicPr>
          <p:cNvPr id="5122" name="Picture 2" descr="Imagen relacionada">
            <a:extLst>
              <a:ext uri="{FF2B5EF4-FFF2-40B4-BE49-F238E27FC236}">
                <a16:creationId xmlns:a16="http://schemas.microsoft.com/office/drawing/2014/main" id="{B7DA6F45-45EC-46C3-A5D2-4FACD8843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0804" y="3163783"/>
            <a:ext cx="4788093" cy="2876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08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122"/>
                                        </p:tgtEl>
                                        <p:attrNameLst>
                                          <p:attrName>style.visibility</p:attrName>
                                        </p:attrNameLst>
                                      </p:cBhvr>
                                      <p:to>
                                        <p:strVal val="visible"/>
                                      </p:to>
                                    </p:set>
                                    <p:animEffect transition="in" filter="fade">
                                      <p:cBhvr>
                                        <p:cTn id="17" dur="1000"/>
                                        <p:tgtEl>
                                          <p:spTgt spid="5122"/>
                                        </p:tgtEl>
                                      </p:cBhvr>
                                    </p:animEffect>
                                    <p:anim calcmode="lin" valueType="num">
                                      <p:cBhvr>
                                        <p:cTn id="18" dur="1000" fill="hold"/>
                                        <p:tgtEl>
                                          <p:spTgt spid="5122"/>
                                        </p:tgtEl>
                                        <p:attrNameLst>
                                          <p:attrName>ppt_x</p:attrName>
                                        </p:attrNameLst>
                                      </p:cBhvr>
                                      <p:tavLst>
                                        <p:tav tm="0">
                                          <p:val>
                                            <p:strVal val="#ppt_x"/>
                                          </p:val>
                                        </p:tav>
                                        <p:tav tm="100000">
                                          <p:val>
                                            <p:strVal val="#ppt_x"/>
                                          </p:val>
                                        </p:tav>
                                      </p:tavLst>
                                    </p:anim>
                                    <p:anim calcmode="lin" valueType="num">
                                      <p:cBhvr>
                                        <p:cTn id="1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n relacionada">
            <a:extLst>
              <a:ext uri="{FF2B5EF4-FFF2-40B4-BE49-F238E27FC236}">
                <a16:creationId xmlns:a16="http://schemas.microsoft.com/office/drawing/2014/main" id="{D6D4851F-181D-475F-8DA6-2609DC0D1B3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2" b="6419"/>
          <a:stretch/>
        </p:blipFill>
        <p:spPr bwMode="auto">
          <a:xfrm>
            <a:off x="6096000"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549DA84C-3285-4178-AE93-60590F190236}"/>
              </a:ext>
            </a:extLst>
          </p:cNvPr>
          <p:cNvSpPr>
            <a:spLocks noGrp="1"/>
          </p:cNvSpPr>
          <p:nvPr>
            <p:ph type="title"/>
          </p:nvPr>
        </p:nvSpPr>
        <p:spPr>
          <a:xfrm>
            <a:off x="804998" y="798445"/>
            <a:ext cx="4803636" cy="1311664"/>
          </a:xfrm>
        </p:spPr>
        <p:txBody>
          <a:bodyPr>
            <a:normAutofit/>
          </a:bodyPr>
          <a:lstStyle/>
          <a:p>
            <a:r>
              <a:rPr lang="es-ES" dirty="0">
                <a:solidFill>
                  <a:srgbClr val="000000"/>
                </a:solidFill>
                <a:latin typeface="Gill Sans MT" panose="020B0502020104020203" pitchFamily="34" charset="0"/>
              </a:rPr>
              <a:t>AGENDA</a:t>
            </a:r>
          </a:p>
        </p:txBody>
      </p:sp>
      <p:sp>
        <p:nvSpPr>
          <p:cNvPr id="3" name="Content Placeholder 2">
            <a:extLst>
              <a:ext uri="{FF2B5EF4-FFF2-40B4-BE49-F238E27FC236}">
                <a16:creationId xmlns:a16="http://schemas.microsoft.com/office/drawing/2014/main" id="{CB94A4F6-92B9-4344-9836-DD86CDEBF1D5}"/>
              </a:ext>
            </a:extLst>
          </p:cNvPr>
          <p:cNvSpPr>
            <a:spLocks noGrp="1"/>
          </p:cNvSpPr>
          <p:nvPr>
            <p:ph idx="1"/>
          </p:nvPr>
        </p:nvSpPr>
        <p:spPr>
          <a:xfrm>
            <a:off x="634483" y="2272143"/>
            <a:ext cx="5163366" cy="3788830"/>
          </a:xfrm>
        </p:spPr>
        <p:txBody>
          <a:bodyPr anchor="ctr">
            <a:normAutofit/>
          </a:bodyPr>
          <a:lstStyle/>
          <a:p>
            <a:r>
              <a:rPr lang="es-ES" sz="2400" dirty="0">
                <a:solidFill>
                  <a:srgbClr val="000000"/>
                </a:solidFill>
                <a:latin typeface="Gill Sans MT" panose="020B0502020104020203" pitchFamily="34" charset="0"/>
              </a:rPr>
              <a:t>Historia de la Criptografía</a:t>
            </a:r>
          </a:p>
          <a:p>
            <a:r>
              <a:rPr lang="es-ES" sz="2400" dirty="0">
                <a:solidFill>
                  <a:srgbClr val="000000"/>
                </a:solidFill>
                <a:latin typeface="Gill Sans MT" panose="020B0502020104020203" pitchFamily="34" charset="0"/>
              </a:rPr>
              <a:t>La Criptografía</a:t>
            </a:r>
          </a:p>
          <a:p>
            <a:r>
              <a:rPr lang="es-ES" sz="2400" dirty="0">
                <a:solidFill>
                  <a:srgbClr val="000000"/>
                </a:solidFill>
                <a:latin typeface="Gill Sans MT" panose="020B0502020104020203" pitchFamily="34" charset="0"/>
              </a:rPr>
              <a:t>Definiciones</a:t>
            </a:r>
          </a:p>
          <a:p>
            <a:r>
              <a:rPr lang="es-ES" sz="2400" dirty="0">
                <a:solidFill>
                  <a:srgbClr val="000000"/>
                </a:solidFill>
                <a:latin typeface="Gill Sans MT" panose="020B0502020104020203" pitchFamily="34" charset="0"/>
              </a:rPr>
              <a:t>Métodos de Cifrado (Cifrado de Hill)</a:t>
            </a:r>
          </a:p>
          <a:p>
            <a:r>
              <a:rPr lang="es-ES" sz="2400" dirty="0">
                <a:solidFill>
                  <a:srgbClr val="000000"/>
                </a:solidFill>
                <a:latin typeface="Gill Sans MT" panose="020B0502020104020203" pitchFamily="34" charset="0"/>
              </a:rPr>
              <a:t>Ventajas &amp; Desventajas</a:t>
            </a:r>
          </a:p>
          <a:p>
            <a:r>
              <a:rPr lang="es-ES" sz="2400" dirty="0">
                <a:solidFill>
                  <a:srgbClr val="000000"/>
                </a:solidFill>
                <a:latin typeface="Gill Sans MT" panose="020B0502020104020203" pitchFamily="34" charset="0"/>
              </a:rPr>
              <a:t>Aplicación</a:t>
            </a:r>
            <a:endParaRPr lang="es-ES" sz="2000" dirty="0">
              <a:solidFill>
                <a:srgbClr val="000000"/>
              </a:solidFill>
              <a:latin typeface="Gill Sans MT" panose="020B0502020104020203" pitchFamily="34" charset="0"/>
            </a:endParaRPr>
          </a:p>
        </p:txBody>
      </p:sp>
    </p:spTree>
    <p:extLst>
      <p:ext uri="{BB962C8B-B14F-4D97-AF65-F5344CB8AC3E}">
        <p14:creationId xmlns:p14="http://schemas.microsoft.com/office/powerpoint/2010/main" val="3013011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fondo blanco">
            <a:extLst>
              <a:ext uri="{FF2B5EF4-FFF2-40B4-BE49-F238E27FC236}">
                <a16:creationId xmlns:a16="http://schemas.microsoft.com/office/drawing/2014/main" id="{55B346EE-2311-491B-9764-B85F4DEBCD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F3CA1A-6AAC-4632-B94E-B9814B76DF36}"/>
              </a:ext>
            </a:extLst>
          </p:cNvPr>
          <p:cNvSpPr>
            <a:spLocks noGrp="1"/>
          </p:cNvSpPr>
          <p:nvPr>
            <p:ph type="title"/>
          </p:nvPr>
        </p:nvSpPr>
        <p:spPr>
          <a:xfrm>
            <a:off x="308758" y="911390"/>
            <a:ext cx="11090069" cy="1325563"/>
          </a:xfrm>
        </p:spPr>
        <p:txBody>
          <a:bodyPr>
            <a:noAutofit/>
          </a:bodyPr>
          <a:lstStyle/>
          <a:p>
            <a:pPr marL="342900" indent="-342900"/>
            <a:r>
              <a:rPr lang="es-GT" altLang="es-GT" sz="36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3. Los elementos de la matriz de d × d serán enteros entre 0 y 25, además la matriz M debe ser </a:t>
            </a:r>
            <a:r>
              <a:rPr lang="es-GT" altLang="es-GT" sz="3600" b="1" cap="small" dirty="0" err="1">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inversible</a:t>
            </a:r>
            <a:r>
              <a:rPr lang="es-GT" altLang="es-GT" sz="3600" b="1"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en</a:t>
            </a:r>
            <a:endParaRPr lang="es-ES" sz="3600" dirty="0"/>
          </a:p>
        </p:txBody>
      </p:sp>
      <p:sp>
        <p:nvSpPr>
          <p:cNvPr id="3" name="Content Placeholder 2">
            <a:extLst>
              <a:ext uri="{FF2B5EF4-FFF2-40B4-BE49-F238E27FC236}">
                <a16:creationId xmlns:a16="http://schemas.microsoft.com/office/drawing/2014/main" id="{A6174746-F78B-4A5C-96AC-3886A2694DF1}"/>
              </a:ext>
            </a:extLst>
          </p:cNvPr>
          <p:cNvSpPr>
            <a:spLocks noGrp="1"/>
          </p:cNvSpPr>
          <p:nvPr>
            <p:ph idx="1"/>
          </p:nvPr>
        </p:nvSpPr>
        <p:spPr>
          <a:xfrm>
            <a:off x="308759" y="3175185"/>
            <a:ext cx="11006942" cy="1325563"/>
          </a:xfrm>
        </p:spPr>
        <p:txBody>
          <a:bodyPr>
            <a:normAutofit lnSpcReduction="10000"/>
          </a:bodyPr>
          <a:lstStyle/>
          <a:p>
            <a:pPr marL="0" indent="0">
              <a:buNone/>
            </a:pPr>
            <a:r>
              <a:rPr lang="es-GT" altLang="es-GT" sz="3300"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Gill Sans MT" panose="020B0502020104020203" pitchFamily="34" charset="0"/>
              </a:rPr>
              <a:t>4. Para la encriptación, el texto es dividido en bloques de d elementos los cuales se multiplican por la matriz d × d. </a:t>
            </a:r>
            <a:br>
              <a:rPr lang="es-GT" altLang="es-GT"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Gill Sans MT" panose="020B0502020104020203" pitchFamily="34" charset="0"/>
              </a:rPr>
            </a:br>
            <a:endParaRPr lang="es-ES" dirty="0">
              <a:latin typeface="Gill Sans MT" panose="020B0502020104020203" pitchFamily="34" charset="0"/>
            </a:endParaRPr>
          </a:p>
        </p:txBody>
      </p:sp>
      <p:pic>
        <p:nvPicPr>
          <p:cNvPr id="4" name="Imagen 9">
            <a:extLst>
              <a:ext uri="{FF2B5EF4-FFF2-40B4-BE49-F238E27FC236}">
                <a16:creationId xmlns:a16="http://schemas.microsoft.com/office/drawing/2014/main" id="{3E51B654-D3E5-47FF-90EA-962A3D346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1257" y="1548998"/>
            <a:ext cx="759123" cy="687955"/>
          </a:xfrm>
          <a:prstGeom prst="rect">
            <a:avLst/>
          </a:prstGeom>
        </p:spPr>
      </p:pic>
    </p:spTree>
    <p:extLst>
      <p:ext uri="{BB962C8B-B14F-4D97-AF65-F5344CB8AC3E}">
        <p14:creationId xmlns:p14="http://schemas.microsoft.com/office/powerpoint/2010/main" val="1430695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anim calcmode="lin" valueType="num">
                                      <p:cBhvr>
                                        <p:cTn id="21"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Resultado de imagen para fondo blanco">
            <a:extLst>
              <a:ext uri="{FF2B5EF4-FFF2-40B4-BE49-F238E27FC236}">
                <a16:creationId xmlns:a16="http://schemas.microsoft.com/office/drawing/2014/main" id="{73315AA8-144E-4086-957B-2FE5AEB3CB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Freeform: Shape 13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A035E2-8AA2-4651-8FE1-AD1F034E6396}"/>
              </a:ext>
            </a:extLst>
          </p:cNvPr>
          <p:cNvSpPr>
            <a:spLocks noGrp="1"/>
          </p:cNvSpPr>
          <p:nvPr>
            <p:ph type="title"/>
          </p:nvPr>
        </p:nvSpPr>
        <p:spPr>
          <a:xfrm>
            <a:off x="544350" y="1019730"/>
            <a:ext cx="10032553" cy="1043409"/>
          </a:xfrm>
        </p:spPr>
        <p:txBody>
          <a:bodyPr>
            <a:normAutofit fontScale="90000"/>
          </a:bodyPr>
          <a:lstStyle/>
          <a:p>
            <a:r>
              <a:rPr lang="es-GT" altLang="es-GT" sz="3600" cap="small" dirty="0">
                <a:effectLst>
                  <a:glow rad="38100">
                    <a:schemeClr val="bg1">
                      <a:lumMod val="50000"/>
                      <a:lumOff val="50000"/>
                      <a:alpha val="20000"/>
                    </a:schemeClr>
                  </a:glow>
                  <a:outerShdw blurRad="44450" dist="12700" dir="13860000" algn="tl" rotWithShape="0">
                    <a:srgbClr val="000000">
                      <a:alpha val="20000"/>
                    </a:srgbClr>
                  </a:outerShdw>
                </a:effectLst>
                <a:latin typeface="Gill Sans MT" panose="020B0502020104020203" pitchFamily="34" charset="0"/>
              </a:rPr>
              <a:t>5. Todas las operaciones aritméticas se realizan en la forma modulo 26, es decir que 26 = 0, 27 = 1, 28 =2 etc.</a:t>
            </a:r>
            <a:br>
              <a:rPr lang="es-GT" altLang="es-GT" sz="2400" cap="small" dirty="0">
                <a:effectLst>
                  <a:glow rad="38100">
                    <a:schemeClr val="bg1">
                      <a:lumMod val="50000"/>
                      <a:lumOff val="50000"/>
                      <a:alpha val="20000"/>
                    </a:schemeClr>
                  </a:glow>
                  <a:outerShdw blurRad="44450" dist="12700" dir="13860000" algn="tl" rotWithShape="0">
                    <a:srgbClr val="000000">
                      <a:alpha val="20000"/>
                    </a:srgbClr>
                  </a:outerShdw>
                </a:effectLst>
                <a:latin typeface="Gill Sans MT" panose="020B0502020104020203" pitchFamily="34" charset="0"/>
              </a:rPr>
            </a:br>
            <a:endParaRPr lang="es-ES" sz="2400" dirty="0">
              <a:latin typeface="Gill Sans MT" panose="020B0502020104020203" pitchFamily="34" charset="0"/>
            </a:endParaRPr>
          </a:p>
        </p:txBody>
      </p:sp>
      <p:sp>
        <p:nvSpPr>
          <p:cNvPr id="3" name="Content Placeholder 2">
            <a:extLst>
              <a:ext uri="{FF2B5EF4-FFF2-40B4-BE49-F238E27FC236}">
                <a16:creationId xmlns:a16="http://schemas.microsoft.com/office/drawing/2014/main" id="{6274EF71-F444-49EF-AFB8-34339F66DEC2}"/>
              </a:ext>
            </a:extLst>
          </p:cNvPr>
          <p:cNvSpPr>
            <a:spLocks noGrp="1"/>
          </p:cNvSpPr>
          <p:nvPr>
            <p:ph idx="1"/>
          </p:nvPr>
        </p:nvSpPr>
        <p:spPr>
          <a:xfrm>
            <a:off x="592943" y="3174797"/>
            <a:ext cx="10032553" cy="1848466"/>
          </a:xfrm>
        </p:spPr>
        <p:txBody>
          <a:bodyPr anchor="t">
            <a:normAutofit/>
          </a:bodyPr>
          <a:lstStyle/>
          <a:p>
            <a:pPr marL="0" indent="0">
              <a:buNone/>
            </a:pPr>
            <a:r>
              <a:rPr lang="es-GT" altLang="es-GT" sz="3200" cap="small" dirty="0">
                <a:effectLst>
                  <a:glow rad="38100">
                    <a:schemeClr val="bg1">
                      <a:lumMod val="50000"/>
                      <a:lumOff val="50000"/>
                      <a:alpha val="20000"/>
                    </a:schemeClr>
                  </a:glow>
                  <a:outerShdw blurRad="44450" dist="12700" dir="13860000" algn="tl" rotWithShape="0">
                    <a:srgbClr val="000000">
                      <a:alpha val="20000"/>
                    </a:srgbClr>
                  </a:outerShdw>
                </a:effectLst>
              </a:rPr>
              <a:t>6.  </a:t>
            </a:r>
            <a:r>
              <a:rPr lang="es-GT" altLang="es-GT" sz="3200" cap="small" dirty="0">
                <a:effectLst>
                  <a:glow rad="38100">
                    <a:schemeClr val="bg1">
                      <a:lumMod val="50000"/>
                      <a:lumOff val="50000"/>
                      <a:alpha val="20000"/>
                    </a:schemeClr>
                  </a:glow>
                </a:effectLst>
                <a:latin typeface="Gill Sans MT" panose="020B0502020104020203" pitchFamily="34" charset="0"/>
              </a:rPr>
              <a:t>Dado un mensaje a encriptar debemos tomar bloques del mensaje de "d" caracteres y aplicar: </a:t>
            </a:r>
            <a:r>
              <a:rPr lang="es-GT" altLang="es-GT" sz="3200" cap="small" dirty="0" err="1">
                <a:effectLst>
                  <a:glow rad="38100">
                    <a:schemeClr val="bg1">
                      <a:lumMod val="50000"/>
                      <a:lumOff val="50000"/>
                      <a:alpha val="20000"/>
                    </a:schemeClr>
                  </a:glow>
                </a:effectLst>
                <a:latin typeface="Gill Sans MT" panose="020B0502020104020203" pitchFamily="34" charset="0"/>
              </a:rPr>
              <a:t>M×Pi</a:t>
            </a:r>
            <a:r>
              <a:rPr lang="es-GT" altLang="es-GT" sz="3200" cap="small" dirty="0">
                <a:effectLst>
                  <a:glow rad="38100">
                    <a:schemeClr val="bg1">
                      <a:lumMod val="50000"/>
                      <a:lumOff val="50000"/>
                      <a:alpha val="20000"/>
                    </a:schemeClr>
                  </a:glow>
                </a:effectLst>
                <a:latin typeface="Gill Sans MT" panose="020B0502020104020203" pitchFamily="34" charset="0"/>
              </a:rPr>
              <a:t>=C, donde C es el código cifrado para el mensaje Pi</a:t>
            </a:r>
            <a:endParaRPr lang="es-GT" altLang="es-GT" sz="1800" cap="small" dirty="0">
              <a:effectLst>
                <a:glow rad="38100">
                  <a:schemeClr val="bg1">
                    <a:lumMod val="50000"/>
                    <a:lumOff val="50000"/>
                    <a:alpha val="20000"/>
                  </a:schemeClr>
                </a:glow>
              </a:effectLst>
              <a:latin typeface="Gill Sans MT" panose="020B0502020104020203" pitchFamily="34" charset="0"/>
            </a:endParaRPr>
          </a:p>
        </p:txBody>
      </p:sp>
    </p:spTree>
    <p:extLst>
      <p:ext uri="{BB962C8B-B14F-4D97-AF65-F5344CB8AC3E}">
        <p14:creationId xmlns:p14="http://schemas.microsoft.com/office/powerpoint/2010/main" val="197203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sultado de imagen para fondo blanco">
            <a:extLst>
              <a:ext uri="{FF2B5EF4-FFF2-40B4-BE49-F238E27FC236}">
                <a16:creationId xmlns:a16="http://schemas.microsoft.com/office/drawing/2014/main" id="{D554DE1B-52C9-46FE-A974-F3F3AD6F07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4F58B40-3257-4F82-95B4-4FBB4935F25B}"/>
              </a:ext>
            </a:extLst>
          </p:cNvPr>
          <p:cNvSpPr>
            <a:spLocks noGrp="1"/>
          </p:cNvSpPr>
          <p:nvPr>
            <p:ph type="title"/>
          </p:nvPr>
        </p:nvSpPr>
        <p:spPr/>
        <p:txBody>
          <a:bodyPr/>
          <a:lstStyle/>
          <a:p>
            <a:r>
              <a:rPr lang="es-ES" b="1" dirty="0">
                <a:latin typeface="Gill Sans MT" panose="020B0502020104020203" pitchFamily="34" charset="0"/>
              </a:rPr>
              <a:t>Ejemplo</a:t>
            </a:r>
          </a:p>
        </p:txBody>
      </p:sp>
      <p:sp>
        <p:nvSpPr>
          <p:cNvPr id="3" name="Content Placeholder 2">
            <a:extLst>
              <a:ext uri="{FF2B5EF4-FFF2-40B4-BE49-F238E27FC236}">
                <a16:creationId xmlns:a16="http://schemas.microsoft.com/office/drawing/2014/main" id="{7F167BE4-C4D2-4BEA-9198-00657CDA2A76}"/>
              </a:ext>
            </a:extLst>
          </p:cNvPr>
          <p:cNvSpPr>
            <a:spLocks noGrp="1"/>
          </p:cNvSpPr>
          <p:nvPr>
            <p:ph idx="1"/>
          </p:nvPr>
        </p:nvSpPr>
        <p:spPr/>
        <p:txBody>
          <a:bodyPr/>
          <a:lstStyle/>
          <a:p>
            <a:pPr marL="0" indent="0">
              <a:buNone/>
            </a:pPr>
            <a:r>
              <a:rPr lang="es-US" dirty="0">
                <a:latin typeface="Gill Sans MT" panose="020B0502020104020203" pitchFamily="34" charset="0"/>
              </a:rPr>
              <a:t>Si tomamos la siguiente matriz como clave:</a:t>
            </a:r>
          </a:p>
          <a:p>
            <a:pPr marL="0" indent="0">
              <a:buNone/>
            </a:pPr>
            <a:r>
              <a:rPr lang="es-ES" dirty="0">
                <a:latin typeface="Gill Sans MT" panose="020B0502020104020203" pitchFamily="34" charset="0"/>
              </a:rPr>
              <a:t>Para encriptar el mensaje "CODIGO" debemos encriptar los seis caracteres de "CODIGO" en bloques de 3 caracteres cada uno.</a:t>
            </a:r>
          </a:p>
          <a:p>
            <a:pPr marL="0" indent="0">
              <a:buNone/>
            </a:pPr>
            <a:r>
              <a:rPr lang="es-ES" dirty="0">
                <a:latin typeface="Gill Sans MT" panose="020B0502020104020203" pitchFamily="34" charset="0"/>
              </a:rPr>
              <a:t>el primer bloque </a:t>
            </a:r>
          </a:p>
          <a:p>
            <a:pPr marL="457200" indent="-457200">
              <a:buAutoNum type="arabicPeriod"/>
            </a:pPr>
            <a:endParaRPr lang="es-ES" dirty="0">
              <a:latin typeface="Gill Sans MT" panose="020B0502020104020203" pitchFamily="34" charset="0"/>
            </a:endParaRPr>
          </a:p>
          <a:p>
            <a:pPr marL="457200" indent="-457200">
              <a:buAutoNum type="arabicPeriod"/>
            </a:pPr>
            <a:endParaRPr lang="es-ES" dirty="0">
              <a:latin typeface="Gill Sans MT" panose="020B0502020104020203" pitchFamily="34" charset="0"/>
            </a:endParaRPr>
          </a:p>
          <a:p>
            <a:pPr marL="0" indent="0">
              <a:buNone/>
            </a:pPr>
            <a:r>
              <a:rPr lang="es-ES" dirty="0">
                <a:latin typeface="Gill Sans MT" panose="020B0502020104020203" pitchFamily="34" charset="0"/>
              </a:rPr>
              <a:t>El primer bloque "COD" se codificara como “</a:t>
            </a:r>
            <a:r>
              <a:rPr lang="es-US" dirty="0">
                <a:latin typeface="Gill Sans MT" panose="020B0502020104020203" pitchFamily="34" charset="0"/>
              </a:rPr>
              <a:t>W</a:t>
            </a:r>
            <a:r>
              <a:rPr lang="es-ES" dirty="0">
                <a:latin typeface="Gill Sans MT" panose="020B0502020104020203" pitchFamily="34" charset="0"/>
              </a:rPr>
              <a:t>LP" </a:t>
            </a:r>
          </a:p>
          <a:p>
            <a:pPr marL="0" indent="0">
              <a:buNone/>
            </a:pPr>
            <a:endParaRPr lang="es-ES" dirty="0"/>
          </a:p>
        </p:txBody>
      </p:sp>
      <p:pic>
        <p:nvPicPr>
          <p:cNvPr id="4" name="Imagen 4">
            <a:extLst>
              <a:ext uri="{FF2B5EF4-FFF2-40B4-BE49-F238E27FC236}">
                <a16:creationId xmlns:a16="http://schemas.microsoft.com/office/drawing/2014/main" id="{B7C0C789-6D77-40A1-84A2-D52669E03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329" y="1214559"/>
            <a:ext cx="1801638" cy="1133898"/>
          </a:xfrm>
          <a:prstGeom prst="rect">
            <a:avLst/>
          </a:prstGeom>
        </p:spPr>
      </p:pic>
      <p:pic>
        <p:nvPicPr>
          <p:cNvPr id="5" name="Imagen 6">
            <a:extLst>
              <a:ext uri="{FF2B5EF4-FFF2-40B4-BE49-F238E27FC236}">
                <a16:creationId xmlns:a16="http://schemas.microsoft.com/office/drawing/2014/main" id="{CF40088E-0023-4EEB-8651-EAC579623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9858" y="3769568"/>
            <a:ext cx="3314815" cy="905069"/>
          </a:xfrm>
          <a:prstGeom prst="rect">
            <a:avLst/>
          </a:prstGeom>
        </p:spPr>
      </p:pic>
      <p:pic>
        <p:nvPicPr>
          <p:cNvPr id="6" name="Imagen 8">
            <a:extLst>
              <a:ext uri="{FF2B5EF4-FFF2-40B4-BE49-F238E27FC236}">
                <a16:creationId xmlns:a16="http://schemas.microsoft.com/office/drawing/2014/main" id="{5E01F177-E0A1-47C2-A6BD-E464FA6E22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1781" y="3727808"/>
            <a:ext cx="4425976" cy="989045"/>
          </a:xfrm>
          <a:prstGeom prst="rect">
            <a:avLst/>
          </a:prstGeom>
        </p:spPr>
      </p:pic>
    </p:spTree>
    <p:extLst>
      <p:ext uri="{BB962C8B-B14F-4D97-AF65-F5344CB8AC3E}">
        <p14:creationId xmlns:p14="http://schemas.microsoft.com/office/powerpoint/2010/main" val="325483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barn(inVertical)">
                                      <p:cBhvr>
                                        <p:cTn id="25" dur="500"/>
                                        <p:tgtEl>
                                          <p:spTgt spid="3">
                                            <p:txEl>
                                              <p:pRg st="5" end="5"/>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arn(inVertical)">
                                      <p:cBhvr>
                                        <p:cTn id="28" dur="500"/>
                                        <p:tgtEl>
                                          <p:spTgt spid="4"/>
                                        </p:tgtEl>
                                      </p:cBhvr>
                                    </p:animEffect>
                                  </p:childTnLst>
                                </p:cTn>
                              </p:par>
                              <p:par>
                                <p:cTn id="29" presetID="16" presetClass="entr" presetSubtype="2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par>
                                <p:cTn id="32" presetID="16" presetClass="entr" presetSubtype="21"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arn(inVertic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fondo blanco">
            <a:extLst>
              <a:ext uri="{FF2B5EF4-FFF2-40B4-BE49-F238E27FC236}">
                <a16:creationId xmlns:a16="http://schemas.microsoft.com/office/drawing/2014/main" id="{10804B5B-BA3A-41B4-9102-BDD361C7AB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F28F95E-6AFB-4C13-844D-37459C025003}"/>
              </a:ext>
            </a:extLst>
          </p:cNvPr>
          <p:cNvSpPr>
            <a:spLocks noGrp="1"/>
          </p:cNvSpPr>
          <p:nvPr>
            <p:ph idx="1"/>
          </p:nvPr>
        </p:nvSpPr>
        <p:spPr>
          <a:xfrm>
            <a:off x="408992" y="939217"/>
            <a:ext cx="10515600" cy="4351338"/>
          </a:xfrm>
        </p:spPr>
        <p:txBody>
          <a:bodyPr>
            <a:normAutofit lnSpcReduction="10000"/>
          </a:bodyPr>
          <a:lstStyle/>
          <a:p>
            <a:pPr marL="0" indent="0">
              <a:buNone/>
            </a:pPr>
            <a:r>
              <a:rPr lang="es-ES" dirty="0">
                <a:latin typeface="Gill Sans MT" panose="020B0502020104020203" pitchFamily="34" charset="0"/>
              </a:rPr>
              <a:t>Segundo bloque</a:t>
            </a:r>
          </a:p>
          <a:p>
            <a:pPr marL="0" indent="0">
              <a:buNone/>
            </a:pPr>
            <a:endParaRPr lang="es-ES" dirty="0">
              <a:latin typeface="Gill Sans MT" panose="020B0502020104020203" pitchFamily="34" charset="0"/>
            </a:endParaRPr>
          </a:p>
          <a:p>
            <a:pPr marL="0" indent="0">
              <a:buNone/>
            </a:pPr>
            <a:endParaRPr lang="es-ES" dirty="0">
              <a:latin typeface="Gill Sans MT" panose="020B0502020104020203" pitchFamily="34" charset="0"/>
            </a:endParaRP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El segundo bloque "IGO" se codificara como “GSE" </a:t>
            </a: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Luego 'CODIGO' encriptado equivale a ‘WLPGSE’.</a:t>
            </a: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*Observar que las dos "O" se codificaran de forma diferente. </a:t>
            </a:r>
          </a:p>
          <a:p>
            <a:pPr marL="0" indent="0">
              <a:buNone/>
            </a:pPr>
            <a:endParaRPr lang="es-ES" dirty="0"/>
          </a:p>
        </p:txBody>
      </p:sp>
      <p:pic>
        <p:nvPicPr>
          <p:cNvPr id="4" name="Imagen 4">
            <a:extLst>
              <a:ext uri="{FF2B5EF4-FFF2-40B4-BE49-F238E27FC236}">
                <a16:creationId xmlns:a16="http://schemas.microsoft.com/office/drawing/2014/main" id="{CC4A41AA-7293-4C01-BCB3-293AFDAF62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549" y="1427486"/>
            <a:ext cx="4544923" cy="1021331"/>
          </a:xfrm>
          <a:prstGeom prst="rect">
            <a:avLst/>
          </a:prstGeom>
        </p:spPr>
      </p:pic>
    </p:spTree>
    <p:extLst>
      <p:ext uri="{BB962C8B-B14F-4D97-AF65-F5344CB8AC3E}">
        <p14:creationId xmlns:p14="http://schemas.microsoft.com/office/powerpoint/2010/main" val="99103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arn(inVertical)">
                                      <p:cBhvr>
                                        <p:cTn id="22" dur="500"/>
                                        <p:tgtEl>
                                          <p:spTgt spid="3">
                                            <p:txEl>
                                              <p:pRg st="8" end="8"/>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fondo blanco">
            <a:extLst>
              <a:ext uri="{FF2B5EF4-FFF2-40B4-BE49-F238E27FC236}">
                <a16:creationId xmlns:a16="http://schemas.microsoft.com/office/drawing/2014/main" id="{E5E56142-A2B7-447B-B28B-C69AF2A8D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8423AC-6EF7-4A34-8768-DE8DF54C9E01}"/>
              </a:ext>
            </a:extLst>
          </p:cNvPr>
          <p:cNvSpPr>
            <a:spLocks noGrp="1"/>
          </p:cNvSpPr>
          <p:nvPr>
            <p:ph type="title"/>
          </p:nvPr>
        </p:nvSpPr>
        <p:spPr>
          <a:xfrm>
            <a:off x="333356" y="411779"/>
            <a:ext cx="11525286" cy="1325563"/>
          </a:xfrm>
        </p:spPr>
        <p:txBody>
          <a:bodyPr>
            <a:normAutofit/>
          </a:bodyPr>
          <a:lstStyle/>
          <a:p>
            <a:pPr algn="ctr"/>
            <a:r>
              <a:rPr lang="es-ES" sz="4000" b="1" dirty="0">
                <a:latin typeface="Gill Sans MT" panose="020B0502020104020203" pitchFamily="34" charset="0"/>
              </a:rPr>
              <a:t>Cómo descifrar un mensaje con el método Hill</a:t>
            </a:r>
          </a:p>
        </p:txBody>
      </p:sp>
      <p:sp>
        <p:nvSpPr>
          <p:cNvPr id="3" name="Content Placeholder 2">
            <a:extLst>
              <a:ext uri="{FF2B5EF4-FFF2-40B4-BE49-F238E27FC236}">
                <a16:creationId xmlns:a16="http://schemas.microsoft.com/office/drawing/2014/main" id="{C3C3C86F-0DEB-4584-B5BE-A29B377009D2}"/>
              </a:ext>
            </a:extLst>
          </p:cNvPr>
          <p:cNvSpPr>
            <a:spLocks noGrp="1"/>
          </p:cNvSpPr>
          <p:nvPr>
            <p:ph idx="1"/>
          </p:nvPr>
        </p:nvSpPr>
        <p:spPr>
          <a:xfrm>
            <a:off x="838200" y="2340505"/>
            <a:ext cx="10241478" cy="834448"/>
          </a:xfrm>
        </p:spPr>
        <p:txBody>
          <a:bodyPr>
            <a:normAutofit lnSpcReduction="10000"/>
          </a:bodyPr>
          <a:lstStyle/>
          <a:p>
            <a:pPr marL="0" indent="0" algn="ctr">
              <a:buNone/>
            </a:pPr>
            <a:r>
              <a:rPr lang="es-ES" dirty="0">
                <a:latin typeface="Gill Sans MT" panose="020B0502020104020203" pitchFamily="34" charset="0"/>
              </a:rPr>
              <a:t>1. Para desencriptar se usa la matriz inversa de la usada para encriptar.</a:t>
            </a:r>
          </a:p>
          <a:p>
            <a:pPr marL="0" indent="0">
              <a:buNone/>
            </a:pPr>
            <a:endParaRPr lang="es-ES" dirty="0"/>
          </a:p>
        </p:txBody>
      </p:sp>
      <p:pic>
        <p:nvPicPr>
          <p:cNvPr id="4" name="Imagen 5">
            <a:extLst>
              <a:ext uri="{FF2B5EF4-FFF2-40B4-BE49-F238E27FC236}">
                <a16:creationId xmlns:a16="http://schemas.microsoft.com/office/drawing/2014/main" id="{E06D51EC-C7B5-406C-8D41-9D69B07E27D8}"/>
              </a:ext>
            </a:extLst>
          </p:cNvPr>
          <p:cNvPicPr>
            <a:picLocks noChangeAspect="1"/>
          </p:cNvPicPr>
          <p:nvPr/>
        </p:nvPicPr>
        <p:blipFill>
          <a:blip r:embed="rId3"/>
          <a:stretch>
            <a:fillRect/>
          </a:stretch>
        </p:blipFill>
        <p:spPr>
          <a:xfrm>
            <a:off x="218844" y="3429000"/>
            <a:ext cx="11754311" cy="1010160"/>
          </a:xfrm>
          <a:prstGeom prst="rect">
            <a:avLst/>
          </a:prstGeom>
        </p:spPr>
      </p:pic>
    </p:spTree>
    <p:extLst>
      <p:ext uri="{BB962C8B-B14F-4D97-AF65-F5344CB8AC3E}">
        <p14:creationId xmlns:p14="http://schemas.microsoft.com/office/powerpoint/2010/main" val="113817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Resultado de imagen para fondo blanco">
            <a:extLst>
              <a:ext uri="{FF2B5EF4-FFF2-40B4-BE49-F238E27FC236}">
                <a16:creationId xmlns:a16="http://schemas.microsoft.com/office/drawing/2014/main" id="{12D26A5E-2076-4825-82BD-7685FA3061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D05F16-1DD0-4F09-87BA-F36D6F78999F}"/>
              </a:ext>
            </a:extLst>
          </p:cNvPr>
          <p:cNvSpPr>
            <a:spLocks noGrp="1"/>
          </p:cNvSpPr>
          <p:nvPr>
            <p:ph idx="1"/>
          </p:nvPr>
        </p:nvSpPr>
        <p:spPr>
          <a:xfrm>
            <a:off x="531845" y="569167"/>
            <a:ext cx="10821955" cy="5607796"/>
          </a:xfrm>
        </p:spPr>
        <p:txBody>
          <a:bodyPr>
            <a:normAutofit fontScale="92500" lnSpcReduction="20000"/>
          </a:bodyPr>
          <a:lstStyle/>
          <a:p>
            <a:pPr marL="0" indent="0">
              <a:buNone/>
            </a:pPr>
            <a:r>
              <a:rPr lang="es-ES" dirty="0">
                <a:latin typeface="Gill Sans MT" panose="020B0502020104020203" pitchFamily="34" charset="0"/>
              </a:rPr>
              <a:t>Se debe de tomar en cuenta que la matriz elegida sea invertible en módulo 26. Las matrices en donde su determinante sea 0 o múltiplo de 2 o 13 (2 y 13 son factores comunes para módulo 26) no podrán ser utilizadas.</a:t>
            </a: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El determinante de      			  es 9.</a:t>
            </a:r>
          </a:p>
          <a:p>
            <a:pPr marL="0" indent="0">
              <a:buNone/>
            </a:pPr>
            <a:endParaRPr lang="es-ES" dirty="0">
              <a:latin typeface="Gill Sans MT" panose="020B0502020104020203" pitchFamily="34" charset="0"/>
            </a:endParaRP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Para hallar la inversa de la matriz modulo 26, utilizamos  </a:t>
            </a: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La matriz inversa es igual a</a:t>
            </a:r>
          </a:p>
          <a:p>
            <a:pPr marL="0" indent="0">
              <a:buNone/>
            </a:pPr>
            <a:endParaRPr lang="es-ES" dirty="0">
              <a:latin typeface="Gill Sans MT" panose="020B0502020104020203" pitchFamily="34" charset="0"/>
            </a:endParaRPr>
          </a:p>
          <a:p>
            <a:pPr marL="0" indent="0">
              <a:buNone/>
            </a:pPr>
            <a:endParaRPr lang="es-ES" dirty="0">
              <a:latin typeface="Gill Sans MT" panose="020B0502020104020203" pitchFamily="34" charset="0"/>
            </a:endParaRPr>
          </a:p>
          <a:p>
            <a:pPr marL="0" indent="0">
              <a:buNone/>
            </a:pPr>
            <a:r>
              <a:rPr lang="es-ES" dirty="0">
                <a:latin typeface="Gill Sans MT" panose="020B0502020104020203" pitchFamily="34" charset="0"/>
              </a:rPr>
              <a:t>Esta matriz es la que se usa para descifrar, se multiplica por cada bloque  de tres, “WLP"  y "GSE“.</a:t>
            </a:r>
          </a:p>
          <a:p>
            <a:pPr marL="0" indent="0">
              <a:buNone/>
            </a:pPr>
            <a:endParaRPr lang="es-ES" dirty="0"/>
          </a:p>
        </p:txBody>
      </p:sp>
      <p:pic>
        <p:nvPicPr>
          <p:cNvPr id="4" name="Imagen 6">
            <a:extLst>
              <a:ext uri="{FF2B5EF4-FFF2-40B4-BE49-F238E27FC236}">
                <a16:creationId xmlns:a16="http://schemas.microsoft.com/office/drawing/2014/main" id="{00F672AD-8362-4A31-BF83-D73B64DC7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998" y="1635851"/>
            <a:ext cx="2010725" cy="1265491"/>
          </a:xfrm>
          <a:prstGeom prst="rect">
            <a:avLst/>
          </a:prstGeom>
        </p:spPr>
      </p:pic>
      <p:pic>
        <p:nvPicPr>
          <p:cNvPr id="5" name="Imagen 8">
            <a:extLst>
              <a:ext uri="{FF2B5EF4-FFF2-40B4-BE49-F238E27FC236}">
                <a16:creationId xmlns:a16="http://schemas.microsoft.com/office/drawing/2014/main" id="{8CB0E7F8-2C6A-4799-9A7C-C200B567A7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683" y="3032837"/>
            <a:ext cx="2151966" cy="498800"/>
          </a:xfrm>
          <a:prstGeom prst="rect">
            <a:avLst/>
          </a:prstGeom>
        </p:spPr>
      </p:pic>
      <p:pic>
        <p:nvPicPr>
          <p:cNvPr id="6" name="Imagen 10">
            <a:extLst>
              <a:ext uri="{FF2B5EF4-FFF2-40B4-BE49-F238E27FC236}">
                <a16:creationId xmlns:a16="http://schemas.microsoft.com/office/drawing/2014/main" id="{2C01F8F0-6C2B-487B-BC4A-18FCCBE5C38B}"/>
              </a:ext>
            </a:extLst>
          </p:cNvPr>
          <p:cNvPicPr>
            <a:picLocks noChangeAspect="1"/>
          </p:cNvPicPr>
          <p:nvPr/>
        </p:nvPicPr>
        <p:blipFill rotWithShape="1">
          <a:blip r:embed="rId5">
            <a:extLst>
              <a:ext uri="{28A0092B-C50C-407E-A947-70E740481C1C}">
                <a14:useLocalDpi xmlns:a14="http://schemas.microsoft.com/office/drawing/2010/main" val="0"/>
              </a:ext>
            </a:extLst>
          </a:blip>
          <a:srcRect l="51365"/>
          <a:stretch/>
        </p:blipFill>
        <p:spPr>
          <a:xfrm>
            <a:off x="4270217" y="3624347"/>
            <a:ext cx="2955571" cy="1087611"/>
          </a:xfrm>
          <a:prstGeom prst="rect">
            <a:avLst/>
          </a:prstGeom>
        </p:spPr>
      </p:pic>
    </p:spTree>
    <p:extLst>
      <p:ext uri="{BB962C8B-B14F-4D97-AF65-F5344CB8AC3E}">
        <p14:creationId xmlns:p14="http://schemas.microsoft.com/office/powerpoint/2010/main" val="254926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arn(inVertic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barn(inVertical)">
                                      <p:cBhvr>
                                        <p:cTn id="27" dur="500"/>
                                        <p:tgtEl>
                                          <p:spTgt spid="3">
                                            <p:txEl>
                                              <p:pRg st="10" end="10"/>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arn(inVertical)">
                                      <p:cBhvr>
                                        <p:cTn id="30" dur="500"/>
                                        <p:tgtEl>
                                          <p:spTgt spid="4"/>
                                        </p:tgtEl>
                                      </p:cBhvr>
                                    </p:animEffect>
                                  </p:childTnLst>
                                </p:cTn>
                              </p:par>
                              <p:par>
                                <p:cTn id="31" presetID="16" presetClass="entr" presetSubtype="21"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par>
                                <p:cTn id="34" presetID="16" presetClass="entr" presetSubtype="21" fill="hold"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arn(inVertical)">
                                      <p:cBhvr>
                                        <p:cTn id="3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fondo blanco">
            <a:extLst>
              <a:ext uri="{FF2B5EF4-FFF2-40B4-BE49-F238E27FC236}">
                <a16:creationId xmlns:a16="http://schemas.microsoft.com/office/drawing/2014/main" id="{FB8359B1-86BE-48DB-88D2-D5D07BA09D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F835BB-FC1E-4B0F-8DFC-7F6477D3F232}"/>
              </a:ext>
            </a:extLst>
          </p:cNvPr>
          <p:cNvSpPr>
            <a:spLocks noGrp="1"/>
          </p:cNvSpPr>
          <p:nvPr>
            <p:ph type="title"/>
          </p:nvPr>
        </p:nvSpPr>
        <p:spPr/>
        <p:txBody>
          <a:bodyPr/>
          <a:lstStyle/>
          <a:p>
            <a:r>
              <a:rPr lang="es-ES" b="1" dirty="0">
                <a:latin typeface="Gill Sans MT" panose="020B0502020104020203" pitchFamily="34" charset="0"/>
              </a:rPr>
              <a:t>Ventajas y Desventajas</a:t>
            </a:r>
          </a:p>
        </p:txBody>
      </p:sp>
      <p:sp>
        <p:nvSpPr>
          <p:cNvPr id="3" name="Content Placeholder 2">
            <a:extLst>
              <a:ext uri="{FF2B5EF4-FFF2-40B4-BE49-F238E27FC236}">
                <a16:creationId xmlns:a16="http://schemas.microsoft.com/office/drawing/2014/main" id="{FE221265-EAF1-4A9F-B6FF-EC3E62EA95B7}"/>
              </a:ext>
            </a:extLst>
          </p:cNvPr>
          <p:cNvSpPr>
            <a:spLocks noGrp="1"/>
          </p:cNvSpPr>
          <p:nvPr>
            <p:ph idx="1"/>
          </p:nvPr>
        </p:nvSpPr>
        <p:spPr/>
        <p:txBody>
          <a:bodyPr/>
          <a:lstStyle/>
          <a:p>
            <a:pPr marL="0" indent="0">
              <a:buNone/>
            </a:pPr>
            <a:r>
              <a:rPr lang="es-ES" b="1" dirty="0">
                <a:latin typeface="Gill Sans MT" panose="020B0502020104020203" pitchFamily="34" charset="0"/>
              </a:rPr>
              <a:t>Desventajas</a:t>
            </a:r>
          </a:p>
          <a:p>
            <a:r>
              <a:rPr lang="es-ES" dirty="0">
                <a:latin typeface="Gill Sans MT" panose="020B0502020104020203" pitchFamily="34" charset="0"/>
              </a:rPr>
              <a:t>El cifrado de Hill termina siendo un sistema inseguro en su aplicación. </a:t>
            </a:r>
          </a:p>
          <a:p>
            <a:r>
              <a:rPr lang="es-ES" dirty="0">
                <a:latin typeface="Gill Sans MT" panose="020B0502020104020203" pitchFamily="34" charset="0"/>
              </a:rPr>
              <a:t>Utilizando métodos de álgebra lineal en un “ataque con texto claro conocido” puede romperse el código y descubrir la matriz clave de encriptado. </a:t>
            </a:r>
          </a:p>
          <a:p>
            <a:r>
              <a:rPr lang="es-ES" dirty="0">
                <a:latin typeface="Gill Sans MT" panose="020B0502020104020203" pitchFamily="34" charset="0"/>
              </a:rPr>
              <a:t>Un ataque con texto claro conocido significa que el analista que quiere romper el código dispone de un ejemplo de “texto en claro”, es decir, de un mensaje original, con el correspondiente mensaje cifrado.</a:t>
            </a:r>
          </a:p>
        </p:txBody>
      </p:sp>
    </p:spTree>
    <p:extLst>
      <p:ext uri="{BB962C8B-B14F-4D97-AF65-F5344CB8AC3E}">
        <p14:creationId xmlns:p14="http://schemas.microsoft.com/office/powerpoint/2010/main" val="81979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arn(inVertic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arn(inVertical)">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fondo blanco">
            <a:extLst>
              <a:ext uri="{FF2B5EF4-FFF2-40B4-BE49-F238E27FC236}">
                <a16:creationId xmlns:a16="http://schemas.microsoft.com/office/drawing/2014/main" id="{99A77394-FCC4-47AB-B9A3-9695490999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820A95F-B7EA-49C9-96E7-548FFF12C2ED}"/>
              </a:ext>
            </a:extLst>
          </p:cNvPr>
          <p:cNvSpPr>
            <a:spLocks noGrp="1"/>
          </p:cNvSpPr>
          <p:nvPr>
            <p:ph idx="1"/>
          </p:nvPr>
        </p:nvSpPr>
        <p:spPr>
          <a:xfrm>
            <a:off x="651588" y="976539"/>
            <a:ext cx="10515600" cy="4351338"/>
          </a:xfrm>
        </p:spPr>
        <p:txBody>
          <a:bodyPr/>
          <a:lstStyle/>
          <a:p>
            <a:pPr marL="0" indent="0">
              <a:buNone/>
            </a:pPr>
            <a:r>
              <a:rPr lang="es-ES" b="1" dirty="0">
                <a:latin typeface="Gill Sans MT" panose="020B0502020104020203" pitchFamily="34" charset="0"/>
              </a:rPr>
              <a:t>Ventajas</a:t>
            </a:r>
          </a:p>
          <a:p>
            <a:r>
              <a:rPr lang="es-ES" dirty="0">
                <a:latin typeface="Gill Sans MT" panose="020B0502020104020203" pitchFamily="34" charset="0"/>
              </a:rPr>
              <a:t>Las ventajas en comparación a otros métodos es que debido a que utiliza algoritmos simétricos generalmente, tiende a ser más rápido que sistemas de clave publica. </a:t>
            </a:r>
          </a:p>
          <a:p>
            <a:r>
              <a:rPr lang="es-ES" dirty="0">
                <a:latin typeface="Gill Sans MT" panose="020B0502020104020203" pitchFamily="34" charset="0"/>
              </a:rPr>
              <a:t>Cuando el tamaño de la clave es grande y sin método para conseguir el texto original y codificado se vuelve ”seguro”. </a:t>
            </a:r>
          </a:p>
        </p:txBody>
      </p:sp>
    </p:spTree>
    <p:extLst>
      <p:ext uri="{BB962C8B-B14F-4D97-AF65-F5344CB8AC3E}">
        <p14:creationId xmlns:p14="http://schemas.microsoft.com/office/powerpoint/2010/main" val="873192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sultado de imagen para fondo blanco">
            <a:extLst>
              <a:ext uri="{FF2B5EF4-FFF2-40B4-BE49-F238E27FC236}">
                <a16:creationId xmlns:a16="http://schemas.microsoft.com/office/drawing/2014/main" id="{66462202-85E6-47C6-93D9-802116950E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FAAEA6-5635-4C6A-A21D-D492E35054CB}"/>
              </a:ext>
            </a:extLst>
          </p:cNvPr>
          <p:cNvSpPr>
            <a:spLocks noGrp="1"/>
          </p:cNvSpPr>
          <p:nvPr>
            <p:ph type="title"/>
          </p:nvPr>
        </p:nvSpPr>
        <p:spPr>
          <a:xfrm>
            <a:off x="744894" y="2483174"/>
            <a:ext cx="10515600" cy="1325563"/>
          </a:xfrm>
        </p:spPr>
        <p:txBody>
          <a:bodyPr>
            <a:normAutofit/>
          </a:bodyPr>
          <a:lstStyle/>
          <a:p>
            <a:pPr algn="ctr"/>
            <a:r>
              <a:rPr lang="es-ES" sz="8000" dirty="0">
                <a:latin typeface="Gill Sans MT" panose="020B0502020104020203" pitchFamily="34" charset="0"/>
              </a:rPr>
              <a:t>Aplicación</a:t>
            </a:r>
          </a:p>
        </p:txBody>
      </p:sp>
      <p:pic>
        <p:nvPicPr>
          <p:cNvPr id="7170" name="Picture 2" descr="Resultado de imagen para HOMERO GRACIAS">
            <a:extLst>
              <a:ext uri="{FF2B5EF4-FFF2-40B4-BE49-F238E27FC236}">
                <a16:creationId xmlns:a16="http://schemas.microsoft.com/office/drawing/2014/main" id="{FF123016-84E4-4538-85AA-6AFCE3EBC2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99655"/>
            <a:ext cx="3993502" cy="285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5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wipe(down)">
                                      <p:cBhvr>
                                        <p:cTn id="12"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sultado de imagen para fondo blanco">
            <a:extLst>
              <a:ext uri="{FF2B5EF4-FFF2-40B4-BE49-F238E27FC236}">
                <a16:creationId xmlns:a16="http://schemas.microsoft.com/office/drawing/2014/main" id="{50C31B11-5B29-4D69-95BB-865ACA521E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0" y="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B57E96-732B-4018-B2FC-D43BF0528A56}"/>
              </a:ext>
            </a:extLst>
          </p:cNvPr>
          <p:cNvSpPr>
            <a:spLocks noGrp="1"/>
          </p:cNvSpPr>
          <p:nvPr>
            <p:ph type="title"/>
          </p:nvPr>
        </p:nvSpPr>
        <p:spPr>
          <a:xfrm>
            <a:off x="838200" y="2249909"/>
            <a:ext cx="10515600" cy="1325563"/>
          </a:xfrm>
        </p:spPr>
        <p:txBody>
          <a:bodyPr/>
          <a:lstStyle/>
          <a:p>
            <a:pPr algn="ctr"/>
            <a:r>
              <a:rPr lang="es-ES" b="1" dirty="0">
                <a:latin typeface="Gill Sans MT" panose="020B0502020104020203" pitchFamily="34" charset="0"/>
              </a:rPr>
              <a:t>¡GRACIAS POR SU ATENCIÓN!</a:t>
            </a:r>
          </a:p>
        </p:txBody>
      </p:sp>
      <p:pic>
        <p:nvPicPr>
          <p:cNvPr id="19458" name="Picture 2" descr="Resultado de imagen para HOMERO PENSANDO">
            <a:extLst>
              <a:ext uri="{FF2B5EF4-FFF2-40B4-BE49-F238E27FC236}">
                <a16:creationId xmlns:a16="http://schemas.microsoft.com/office/drawing/2014/main" id="{90977B48-FC78-49F4-AC16-740901A1CE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841"/>
          <a:stretch/>
        </p:blipFill>
        <p:spPr bwMode="auto">
          <a:xfrm>
            <a:off x="1931436" y="4128811"/>
            <a:ext cx="4376057" cy="272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03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9458"/>
                                        </p:tgtEl>
                                        <p:attrNameLst>
                                          <p:attrName>style.visibility</p:attrName>
                                        </p:attrNameLst>
                                      </p:cBhvr>
                                      <p:to>
                                        <p:strVal val="visible"/>
                                      </p:to>
                                    </p:set>
                                    <p:animEffect transition="in" filter="fade">
                                      <p:cBhvr>
                                        <p:cTn id="11" dur="1000"/>
                                        <p:tgtEl>
                                          <p:spTgt spid="19458"/>
                                        </p:tgtEl>
                                      </p:cBhvr>
                                    </p:animEffect>
                                    <p:anim calcmode="lin" valueType="num">
                                      <p:cBhvr>
                                        <p:cTn id="12" dur="1000" fill="hold"/>
                                        <p:tgtEl>
                                          <p:spTgt spid="19458"/>
                                        </p:tgtEl>
                                        <p:attrNameLst>
                                          <p:attrName>ppt_x</p:attrName>
                                        </p:attrNameLst>
                                      </p:cBhvr>
                                      <p:tavLst>
                                        <p:tav tm="0">
                                          <p:val>
                                            <p:strVal val="#ppt_x"/>
                                          </p:val>
                                        </p:tav>
                                        <p:tav tm="100000">
                                          <p:val>
                                            <p:strVal val="#ppt_x"/>
                                          </p:val>
                                        </p:tav>
                                      </p:tavLst>
                                    </p:anim>
                                    <p:anim calcmode="lin" valueType="num">
                                      <p:cBhvr>
                                        <p:cTn id="13" dur="1000" fill="hold"/>
                                        <p:tgtEl>
                                          <p:spTgt spid="194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Imagen relacionada">
            <a:extLst>
              <a:ext uri="{FF2B5EF4-FFF2-40B4-BE49-F238E27FC236}">
                <a16:creationId xmlns:a16="http://schemas.microsoft.com/office/drawing/2014/main" id="{FE8CF1D9-B3E7-4EE0-8F18-DF0782274630}"/>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500" r="-2" b="-2"/>
          <a:stretch/>
        </p:blipFill>
        <p:spPr bwMode="auto">
          <a:xfrm>
            <a:off x="8912290" y="54127"/>
            <a:ext cx="3279710" cy="327971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2054" name="Picture 6" descr="Imagen relacionada">
            <a:extLst>
              <a:ext uri="{FF2B5EF4-FFF2-40B4-BE49-F238E27FC236}">
                <a16:creationId xmlns:a16="http://schemas.microsoft.com/office/drawing/2014/main" id="{76B02E98-A909-4A8E-A25B-C8A01F5E21D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24833" r="-1" b="25078"/>
          <a:stretch/>
        </p:blipFill>
        <p:spPr bwMode="auto">
          <a:xfrm>
            <a:off x="4989160" y="951722"/>
            <a:ext cx="3874323" cy="2738525"/>
          </a:xfrm>
          <a:custGeom>
            <a:avLst/>
            <a:gdLst>
              <a:gd name="connsiteX0" fmla="*/ 44777 w 4125131"/>
              <a:gd name="connsiteY0" fmla="*/ 0 h 2489417"/>
              <a:gd name="connsiteX1" fmla="*/ 4080354 w 4125131"/>
              <a:gd name="connsiteY1" fmla="*/ 0 h 2489417"/>
              <a:gd name="connsiteX2" fmla="*/ 4083227 w 4125131"/>
              <a:gd name="connsiteY2" fmla="*/ 11173 h 2489417"/>
              <a:gd name="connsiteX3" fmla="*/ 4125131 w 4125131"/>
              <a:gd name="connsiteY3" fmla="*/ 426852 h 2489417"/>
              <a:gd name="connsiteX4" fmla="*/ 2062565 w 4125131"/>
              <a:gd name="connsiteY4" fmla="*/ 2489417 h 2489417"/>
              <a:gd name="connsiteX5" fmla="*/ 0 w 4125131"/>
              <a:gd name="connsiteY5" fmla="*/ 426852 h 2489417"/>
              <a:gd name="connsiteX6" fmla="*/ 41904 w 4125131"/>
              <a:gd name="connsiteY6" fmla="*/ 11173 h 248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25131" h="2489417">
                <a:moveTo>
                  <a:pt x="44777" y="0"/>
                </a:moveTo>
                <a:lnTo>
                  <a:pt x="4080354" y="0"/>
                </a:lnTo>
                <a:lnTo>
                  <a:pt x="4083227" y="11173"/>
                </a:lnTo>
                <a:cubicBezTo>
                  <a:pt x="4110702" y="145441"/>
                  <a:pt x="4125131" y="284462"/>
                  <a:pt x="4125131" y="426852"/>
                </a:cubicBezTo>
                <a:cubicBezTo>
                  <a:pt x="4125131" y="1565976"/>
                  <a:pt x="3201689" y="2489417"/>
                  <a:pt x="2062565" y="2489417"/>
                </a:cubicBezTo>
                <a:cubicBezTo>
                  <a:pt x="923442" y="2489417"/>
                  <a:pt x="0" y="1565976"/>
                  <a:pt x="0" y="426852"/>
                </a:cubicBezTo>
                <a:cubicBezTo>
                  <a:pt x="0" y="284462"/>
                  <a:pt x="14429" y="145441"/>
                  <a:pt x="41904" y="11173"/>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4" name="Picture 8" descr="Imagen relacionada">
            <a:extLst>
              <a:ext uri="{FF2B5EF4-FFF2-40B4-BE49-F238E27FC236}">
                <a16:creationId xmlns:a16="http://schemas.microsoft.com/office/drawing/2014/main" id="{AF3DC911-58A3-4FF4-B1FB-E360C96F5D18}"/>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l="25451" r="16427"/>
          <a:stretch/>
        </p:blipFill>
        <p:spPr bwMode="auto">
          <a:xfrm>
            <a:off x="-2" y="1998084"/>
            <a:ext cx="4231752" cy="4859916"/>
          </a:xfrm>
          <a:custGeom>
            <a:avLst/>
            <a:gdLst>
              <a:gd name="connsiteX0" fmla="*/ 1051869 w 4231752"/>
              <a:gd name="connsiteY0" fmla="*/ 0 h 4859916"/>
              <a:gd name="connsiteX1" fmla="*/ 4231752 w 4231752"/>
              <a:gd name="connsiteY1" fmla="*/ 3179883 h 4859916"/>
              <a:gd name="connsiteX2" fmla="*/ 3847958 w 4231752"/>
              <a:gd name="connsiteY2" fmla="*/ 4695604 h 4859916"/>
              <a:gd name="connsiteX3" fmla="*/ 3748135 w 4231752"/>
              <a:gd name="connsiteY3" fmla="*/ 4859916 h 4859916"/>
              <a:gd name="connsiteX4" fmla="*/ 0 w 4231752"/>
              <a:gd name="connsiteY4" fmla="*/ 4859916 h 4859916"/>
              <a:gd name="connsiteX5" fmla="*/ 0 w 4231752"/>
              <a:gd name="connsiteY5" fmla="*/ 181856 h 4859916"/>
              <a:gd name="connsiteX6" fmla="*/ 106268 w 4231752"/>
              <a:gd name="connsiteY6" fmla="*/ 142962 h 4859916"/>
              <a:gd name="connsiteX7" fmla="*/ 1051869 w 4231752"/>
              <a:gd name="connsiteY7" fmla="*/ 0 h 4859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752" h="4859916">
                <a:moveTo>
                  <a:pt x="1051869" y="0"/>
                </a:moveTo>
                <a:cubicBezTo>
                  <a:pt x="2808070" y="0"/>
                  <a:pt x="4231752" y="1423682"/>
                  <a:pt x="4231752" y="3179883"/>
                </a:cubicBezTo>
                <a:cubicBezTo>
                  <a:pt x="4231752" y="3728696"/>
                  <a:pt x="4092721" y="4245036"/>
                  <a:pt x="3847958" y="4695604"/>
                </a:cubicBezTo>
                <a:lnTo>
                  <a:pt x="3748135" y="4859916"/>
                </a:lnTo>
                <a:lnTo>
                  <a:pt x="0" y="4859916"/>
                </a:lnTo>
                <a:lnTo>
                  <a:pt x="0" y="181856"/>
                </a:lnTo>
                <a:lnTo>
                  <a:pt x="106268" y="142962"/>
                </a:lnTo>
                <a:cubicBezTo>
                  <a:pt x="404983" y="50052"/>
                  <a:pt x="722581" y="0"/>
                  <a:pt x="1051869"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2052" name="Picture 4" descr="Imagen relacionada">
            <a:extLst>
              <a:ext uri="{FF2B5EF4-FFF2-40B4-BE49-F238E27FC236}">
                <a16:creationId xmlns:a16="http://schemas.microsoft.com/office/drawing/2014/main" id="{197C473A-E3D0-46B2-A4CC-3EF398930080}"/>
              </a:ext>
            </a:extLst>
          </p:cNvPr>
          <p:cNvPicPr>
            <a:picLocks noChangeAspect="1" noChangeArrowheads="1"/>
          </p:cNvPicPr>
          <p:nvPr/>
        </p:nvPicPr>
        <p:blipFill rotWithShape="1">
          <a:blip r:embed="rId5">
            <a:alphaModFix/>
            <a:extLst>
              <a:ext uri="{28A0092B-C50C-407E-A947-70E740481C1C}">
                <a14:useLocalDpi xmlns:a14="http://schemas.microsoft.com/office/drawing/2010/main" val="0"/>
              </a:ext>
            </a:extLst>
          </a:blip>
          <a:srcRect l="27358" r="11367" b="1"/>
          <a:stretch/>
        </p:blipFill>
        <p:spPr bwMode="auto">
          <a:xfrm>
            <a:off x="1765624" y="-17153"/>
            <a:ext cx="3346597" cy="3631921"/>
          </a:xfrm>
          <a:custGeom>
            <a:avLst/>
            <a:gdLst>
              <a:gd name="connsiteX0" fmla="*/ 416855 w 3346597"/>
              <a:gd name="connsiteY0" fmla="*/ 0 h 3631921"/>
              <a:gd name="connsiteX1" fmla="*/ 3346597 w 3346597"/>
              <a:gd name="connsiteY1" fmla="*/ 0 h 3631921"/>
              <a:gd name="connsiteX2" fmla="*/ 3346597 w 3346597"/>
              <a:gd name="connsiteY2" fmla="*/ 3384403 h 3631921"/>
              <a:gd name="connsiteX3" fmla="*/ 3209678 w 3346597"/>
              <a:gd name="connsiteY3" fmla="*/ 3450360 h 3631921"/>
              <a:gd name="connsiteX4" fmla="*/ 2310376 w 3346597"/>
              <a:gd name="connsiteY4" fmla="*/ 3631921 h 3631921"/>
              <a:gd name="connsiteX5" fmla="*/ 0 w 3346597"/>
              <a:gd name="connsiteY5" fmla="*/ 1321546 h 3631921"/>
              <a:gd name="connsiteX6" fmla="*/ 394576 w 3346597"/>
              <a:gd name="connsiteY6" fmla="*/ 29794 h 363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6597" h="3631921">
                <a:moveTo>
                  <a:pt x="416855" y="0"/>
                </a:moveTo>
                <a:lnTo>
                  <a:pt x="3346597" y="0"/>
                </a:lnTo>
                <a:lnTo>
                  <a:pt x="3346597" y="3384403"/>
                </a:lnTo>
                <a:lnTo>
                  <a:pt x="3209678" y="3450360"/>
                </a:lnTo>
                <a:cubicBezTo>
                  <a:pt x="2933269" y="3567272"/>
                  <a:pt x="2629372" y="3631921"/>
                  <a:pt x="2310376" y="3631921"/>
                </a:cubicBezTo>
                <a:cubicBezTo>
                  <a:pt x="1034390" y="3631921"/>
                  <a:pt x="0" y="2597531"/>
                  <a:pt x="0" y="1321546"/>
                </a:cubicBezTo>
                <a:cubicBezTo>
                  <a:pt x="0" y="843052"/>
                  <a:pt x="145461" y="398532"/>
                  <a:pt x="394576" y="297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77" name="Picture 76">
            <a:extLst>
              <a:ext uri="{FF2B5EF4-FFF2-40B4-BE49-F238E27FC236}">
                <a16:creationId xmlns:a16="http://schemas.microsoft.com/office/drawing/2014/main" id="{5E090A9D-9BD2-4EB9-A6B7-8D042B6E41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ACB6D28-A858-43C7-9141-C5DF3468CF11}"/>
              </a:ext>
            </a:extLst>
          </p:cNvPr>
          <p:cNvSpPr>
            <a:spLocks noGrp="1"/>
          </p:cNvSpPr>
          <p:nvPr>
            <p:ph type="title"/>
          </p:nvPr>
        </p:nvSpPr>
        <p:spPr>
          <a:xfrm>
            <a:off x="4989160" y="4428042"/>
            <a:ext cx="6425867" cy="1160633"/>
          </a:xfrm>
        </p:spPr>
        <p:txBody>
          <a:bodyPr vert="horz" lIns="91440" tIns="45720" rIns="91440" bIns="45720" rtlCol="0" anchor="t">
            <a:normAutofit/>
          </a:bodyPr>
          <a:lstStyle/>
          <a:p>
            <a:pPr algn="r"/>
            <a:r>
              <a:rPr lang="en-US" sz="3600" dirty="0">
                <a:solidFill>
                  <a:srgbClr val="000000"/>
                </a:solidFill>
                <a:latin typeface="Gill Sans MT" panose="020B0502020104020203" pitchFamily="34" charset="0"/>
              </a:rPr>
              <a:t>La </a:t>
            </a:r>
            <a:r>
              <a:rPr lang="en-US" sz="3600" dirty="0" err="1">
                <a:solidFill>
                  <a:srgbClr val="000000"/>
                </a:solidFill>
                <a:latin typeface="Gill Sans MT" panose="020B0502020104020203" pitchFamily="34" charset="0"/>
              </a:rPr>
              <a:t>humanidad</a:t>
            </a:r>
            <a:r>
              <a:rPr lang="en-US" sz="3600" dirty="0">
                <a:solidFill>
                  <a:srgbClr val="000000"/>
                </a:solidFill>
                <a:latin typeface="Gill Sans MT" panose="020B0502020104020203" pitchFamily="34" charset="0"/>
              </a:rPr>
              <a:t> y </a:t>
            </a:r>
            <a:r>
              <a:rPr lang="en-US" sz="3600" dirty="0" err="1">
                <a:solidFill>
                  <a:srgbClr val="000000"/>
                </a:solidFill>
                <a:latin typeface="Gill Sans MT" panose="020B0502020104020203" pitchFamily="34" charset="0"/>
              </a:rPr>
              <a:t>su</a:t>
            </a:r>
            <a:r>
              <a:rPr lang="en-US" sz="3600" dirty="0">
                <a:solidFill>
                  <a:srgbClr val="000000"/>
                </a:solidFill>
                <a:latin typeface="Gill Sans MT" panose="020B0502020104020203" pitchFamily="34" charset="0"/>
              </a:rPr>
              <a:t> </a:t>
            </a:r>
            <a:r>
              <a:rPr lang="en-US" sz="3600" dirty="0" err="1">
                <a:solidFill>
                  <a:srgbClr val="000000"/>
                </a:solidFill>
                <a:latin typeface="Gill Sans MT" panose="020B0502020104020203" pitchFamily="34" charset="0"/>
              </a:rPr>
              <a:t>necesidad</a:t>
            </a:r>
            <a:r>
              <a:rPr lang="en-US" sz="3600" dirty="0">
                <a:solidFill>
                  <a:srgbClr val="000000"/>
                </a:solidFill>
                <a:latin typeface="Gill Sans MT" panose="020B0502020104020203" pitchFamily="34" charset="0"/>
              </a:rPr>
              <a:t> por </a:t>
            </a:r>
            <a:r>
              <a:rPr lang="en-US" sz="3600" dirty="0" err="1">
                <a:solidFill>
                  <a:srgbClr val="000000"/>
                </a:solidFill>
                <a:latin typeface="Gill Sans MT" panose="020B0502020104020203" pitchFamily="34" charset="0"/>
              </a:rPr>
              <a:t>comunicar</a:t>
            </a:r>
            <a:r>
              <a:rPr lang="en-US" sz="3600" dirty="0">
                <a:solidFill>
                  <a:srgbClr val="000000"/>
                </a:solidFill>
                <a:latin typeface="Gill Sans MT" panose="020B0502020104020203" pitchFamily="34" charset="0"/>
              </a:rPr>
              <a:t> sus ideas…</a:t>
            </a:r>
            <a:endParaRPr lang="en-US" sz="3600" kern="1200" dirty="0">
              <a:solidFill>
                <a:srgbClr val="000000"/>
              </a:solidFill>
              <a:latin typeface="Gill Sans MT" panose="020B0502020104020203" pitchFamily="34" charset="0"/>
            </a:endParaRPr>
          </a:p>
        </p:txBody>
      </p:sp>
    </p:spTree>
    <p:extLst>
      <p:ext uri="{BB962C8B-B14F-4D97-AF65-F5344CB8AC3E}">
        <p14:creationId xmlns:p14="http://schemas.microsoft.com/office/powerpoint/2010/main" val="380064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2052"/>
                                        </p:tgtEl>
                                        <p:attrNameLst>
                                          <p:attrName>style.visibility</p:attrName>
                                        </p:attrNameLst>
                                      </p:cBhvr>
                                      <p:to>
                                        <p:strVal val="visible"/>
                                      </p:to>
                                    </p:set>
                                    <p:anim calcmode="lin" valueType="num">
                                      <p:cBhvr additive="base">
                                        <p:cTn id="20" dur="500" fill="hold"/>
                                        <p:tgtEl>
                                          <p:spTgt spid="2052"/>
                                        </p:tgtEl>
                                        <p:attrNameLst>
                                          <p:attrName>ppt_x</p:attrName>
                                        </p:attrNameLst>
                                      </p:cBhvr>
                                      <p:tavLst>
                                        <p:tav tm="0">
                                          <p:val>
                                            <p:strVal val="#ppt_x"/>
                                          </p:val>
                                        </p:tav>
                                        <p:tav tm="100000">
                                          <p:val>
                                            <p:strVal val="#ppt_x"/>
                                          </p:val>
                                        </p:tav>
                                      </p:tavLst>
                                    </p:anim>
                                    <p:anim calcmode="lin" valueType="num">
                                      <p:cBhvr additive="base">
                                        <p:cTn id="21" dur="500" fill="hold"/>
                                        <p:tgtEl>
                                          <p:spTgt spid="205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4"/>
                                        </p:tgtEl>
                                        <p:attrNameLst>
                                          <p:attrName>style.visibility</p:attrName>
                                        </p:attrNameLst>
                                      </p:cBhvr>
                                      <p:to>
                                        <p:strVal val="visible"/>
                                      </p:to>
                                    </p:set>
                                    <p:anim calcmode="lin" valueType="num">
                                      <p:cBhvr additive="base">
                                        <p:cTn id="26" dur="500" fill="hold"/>
                                        <p:tgtEl>
                                          <p:spTgt spid="2054"/>
                                        </p:tgtEl>
                                        <p:attrNameLst>
                                          <p:attrName>ppt_x</p:attrName>
                                        </p:attrNameLst>
                                      </p:cBhvr>
                                      <p:tavLst>
                                        <p:tav tm="0">
                                          <p:val>
                                            <p:strVal val="#ppt_x"/>
                                          </p:val>
                                        </p:tav>
                                        <p:tav tm="100000">
                                          <p:val>
                                            <p:strVal val="#ppt_x"/>
                                          </p:val>
                                        </p:tav>
                                      </p:tavLst>
                                    </p:anim>
                                    <p:anim calcmode="lin" valueType="num">
                                      <p:cBhvr additive="base">
                                        <p:cTn id="27" dur="500" fill="hold"/>
                                        <p:tgtEl>
                                          <p:spTgt spid="205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 calcmode="lin" valueType="num">
                                      <p:cBhvr additive="base">
                                        <p:cTn id="32" dur="500" fill="hold"/>
                                        <p:tgtEl>
                                          <p:spTgt spid="2050"/>
                                        </p:tgtEl>
                                        <p:attrNameLst>
                                          <p:attrName>ppt_x</p:attrName>
                                        </p:attrNameLst>
                                      </p:cBhvr>
                                      <p:tavLst>
                                        <p:tav tm="0">
                                          <p:val>
                                            <p:strVal val="#ppt_x"/>
                                          </p:val>
                                        </p:tav>
                                        <p:tav tm="100000">
                                          <p:val>
                                            <p:strVal val="#ppt_x"/>
                                          </p:val>
                                        </p:tav>
                                      </p:tavLst>
                                    </p:anim>
                                    <p:anim calcmode="lin" valueType="num">
                                      <p:cBhvr additive="base">
                                        <p:cTn id="33"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AC9BD-F6E6-4825-98C9-B95FCA87C007}"/>
              </a:ext>
            </a:extLst>
          </p:cNvPr>
          <p:cNvSpPr>
            <a:spLocks noGrp="1"/>
          </p:cNvSpPr>
          <p:nvPr>
            <p:ph type="title"/>
          </p:nvPr>
        </p:nvSpPr>
        <p:spPr>
          <a:xfrm>
            <a:off x="838200" y="1317853"/>
            <a:ext cx="10515600" cy="2852737"/>
          </a:xfrm>
        </p:spPr>
        <p:txBody>
          <a:bodyPr/>
          <a:lstStyle/>
          <a:p>
            <a:r>
              <a:rPr lang="es-ES" dirty="0">
                <a:latin typeface="Gill Sans MT" panose="020B0502020104020203" pitchFamily="34" charset="0"/>
              </a:rPr>
              <a:t>¿Y si necesitamos transmitir un mensaje que no queremos que nadie más conozca?</a:t>
            </a:r>
          </a:p>
        </p:txBody>
      </p:sp>
      <p:pic>
        <p:nvPicPr>
          <p:cNvPr id="3078" name="Picture 6" descr="Imagen relacionada">
            <a:extLst>
              <a:ext uri="{FF2B5EF4-FFF2-40B4-BE49-F238E27FC236}">
                <a16:creationId xmlns:a16="http://schemas.microsoft.com/office/drawing/2014/main" id="{C296852C-E6CB-4469-B0D8-2263851C2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068" y="2907260"/>
            <a:ext cx="2871108" cy="3950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078"/>
                                        </p:tgtEl>
                                        <p:attrNameLst>
                                          <p:attrName>style.visibility</p:attrName>
                                        </p:attrNameLst>
                                      </p:cBhvr>
                                      <p:to>
                                        <p:strVal val="visible"/>
                                      </p:to>
                                    </p:set>
                                    <p:anim calcmode="lin" valueType="num">
                                      <p:cBhvr additive="base">
                                        <p:cTn id="11" dur="500" fill="hold"/>
                                        <p:tgtEl>
                                          <p:spTgt spid="3078"/>
                                        </p:tgtEl>
                                        <p:attrNameLst>
                                          <p:attrName>ppt_x</p:attrName>
                                        </p:attrNameLst>
                                      </p:cBhvr>
                                      <p:tavLst>
                                        <p:tav tm="0">
                                          <p:val>
                                            <p:strVal val="#ppt_x"/>
                                          </p:val>
                                        </p:tav>
                                        <p:tav tm="100000">
                                          <p:val>
                                            <p:strVal val="#ppt_x"/>
                                          </p:val>
                                        </p:tav>
                                      </p:tavLst>
                                    </p:anim>
                                    <p:anim calcmode="lin" valueType="num">
                                      <p:cBhvr additive="base">
                                        <p:cTn id="12"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75E29-A427-4525-96AA-A70B7EA305B8}"/>
              </a:ext>
            </a:extLst>
          </p:cNvPr>
          <p:cNvSpPr>
            <a:spLocks noGrp="1"/>
          </p:cNvSpPr>
          <p:nvPr>
            <p:ph type="ctrTitle"/>
          </p:nvPr>
        </p:nvSpPr>
        <p:spPr>
          <a:xfrm>
            <a:off x="1482266" y="5785629"/>
            <a:ext cx="6664207" cy="760457"/>
          </a:xfrm>
        </p:spPr>
        <p:txBody>
          <a:bodyPr>
            <a:normAutofit fontScale="90000"/>
          </a:bodyPr>
          <a:lstStyle/>
          <a:p>
            <a:r>
              <a:rPr lang="es-ES" dirty="0">
                <a:latin typeface="Gill Sans MT" panose="020B0502020104020203" pitchFamily="34" charset="0"/>
              </a:rPr>
              <a:t>Esto queda obsoleto...</a:t>
            </a:r>
          </a:p>
        </p:txBody>
      </p:sp>
      <p:pic>
        <p:nvPicPr>
          <p:cNvPr id="4098" name="Picture 2" descr="Resultado de imagen para doh">
            <a:extLst>
              <a:ext uri="{FF2B5EF4-FFF2-40B4-BE49-F238E27FC236}">
                <a16:creationId xmlns:a16="http://schemas.microsoft.com/office/drawing/2014/main" id="{BBEC9724-2909-4DB0-8429-581AAC5B5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17429" y="3373073"/>
            <a:ext cx="3374571" cy="34849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a:extLst>
              <a:ext uri="{FF2B5EF4-FFF2-40B4-BE49-F238E27FC236}">
                <a16:creationId xmlns:a16="http://schemas.microsoft.com/office/drawing/2014/main" id="{3664BB59-4086-4C7F-A554-BEC1DE3E6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3883" y="311914"/>
            <a:ext cx="4313852" cy="2871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062ED4-62B0-4EAA-AAB2-D881DA8B010C}"/>
              </a:ext>
            </a:extLst>
          </p:cNvPr>
          <p:cNvPicPr>
            <a:picLocks noChangeAspect="1"/>
          </p:cNvPicPr>
          <p:nvPr/>
        </p:nvPicPr>
        <p:blipFill>
          <a:blip r:embed="rId4"/>
          <a:stretch>
            <a:fillRect/>
          </a:stretch>
        </p:blipFill>
        <p:spPr>
          <a:xfrm>
            <a:off x="614265" y="2222922"/>
            <a:ext cx="2208791" cy="3434046"/>
          </a:xfrm>
          <a:prstGeom prst="rect">
            <a:avLst/>
          </a:prstGeom>
        </p:spPr>
      </p:pic>
      <p:pic>
        <p:nvPicPr>
          <p:cNvPr id="5" name="Picture 4">
            <a:extLst>
              <a:ext uri="{FF2B5EF4-FFF2-40B4-BE49-F238E27FC236}">
                <a16:creationId xmlns:a16="http://schemas.microsoft.com/office/drawing/2014/main" id="{558672DA-C26F-419B-B72C-2C8138552D62}"/>
              </a:ext>
            </a:extLst>
          </p:cNvPr>
          <p:cNvPicPr>
            <a:picLocks noChangeAspect="1"/>
          </p:cNvPicPr>
          <p:nvPr/>
        </p:nvPicPr>
        <p:blipFill>
          <a:blip r:embed="rId5"/>
          <a:stretch>
            <a:fillRect/>
          </a:stretch>
        </p:blipFill>
        <p:spPr>
          <a:xfrm>
            <a:off x="2913038" y="2222922"/>
            <a:ext cx="2223005" cy="3434046"/>
          </a:xfrm>
          <a:prstGeom prst="rect">
            <a:avLst/>
          </a:prstGeom>
        </p:spPr>
      </p:pic>
      <p:pic>
        <p:nvPicPr>
          <p:cNvPr id="6" name="Picture 5">
            <a:extLst>
              <a:ext uri="{FF2B5EF4-FFF2-40B4-BE49-F238E27FC236}">
                <a16:creationId xmlns:a16="http://schemas.microsoft.com/office/drawing/2014/main" id="{295E6B41-212C-46F6-9D00-BD7954F9DCDD}"/>
              </a:ext>
            </a:extLst>
          </p:cNvPr>
          <p:cNvPicPr>
            <a:picLocks noChangeAspect="1"/>
          </p:cNvPicPr>
          <p:nvPr/>
        </p:nvPicPr>
        <p:blipFill>
          <a:blip r:embed="rId6"/>
          <a:stretch>
            <a:fillRect/>
          </a:stretch>
        </p:blipFill>
        <p:spPr>
          <a:xfrm>
            <a:off x="5192577" y="2206590"/>
            <a:ext cx="2230690" cy="3484927"/>
          </a:xfrm>
          <a:prstGeom prst="rect">
            <a:avLst/>
          </a:prstGeom>
        </p:spPr>
      </p:pic>
    </p:spTree>
    <p:extLst>
      <p:ext uri="{BB962C8B-B14F-4D97-AF65-F5344CB8AC3E}">
        <p14:creationId xmlns:p14="http://schemas.microsoft.com/office/powerpoint/2010/main" val="4293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ppt_x"/>
                                          </p:val>
                                        </p:tav>
                                        <p:tav tm="100000">
                                          <p:val>
                                            <p:strVal val="#ppt_x"/>
                                          </p:val>
                                        </p:tav>
                                      </p:tavLst>
                                    </p:anim>
                                    <p:anim calcmode="lin" valueType="num">
                                      <p:cBhvr additive="base">
                                        <p:cTn id="8" dur="500" fill="hold"/>
                                        <p:tgtEl>
                                          <p:spTgt spid="41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98"/>
                                        </p:tgtEl>
                                        <p:attrNameLst>
                                          <p:attrName>style.visibility</p:attrName>
                                        </p:attrNameLst>
                                      </p:cBhvr>
                                      <p:to>
                                        <p:strVal val="visible"/>
                                      </p:to>
                                    </p:set>
                                    <p:animEffect transition="in" filter="fade">
                                      <p:cBhvr>
                                        <p:cTn id="38"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11D6B-68B0-5F48-BC5E-FA0A6E476024}"/>
              </a:ext>
            </a:extLst>
          </p:cNvPr>
          <p:cNvSpPr>
            <a:spLocks noGrp="1"/>
          </p:cNvSpPr>
          <p:nvPr>
            <p:ph type="title"/>
          </p:nvPr>
        </p:nvSpPr>
        <p:spPr>
          <a:xfrm>
            <a:off x="968189" y="3178250"/>
            <a:ext cx="6207052" cy="2220875"/>
          </a:xfrm>
        </p:spPr>
        <p:txBody>
          <a:bodyPr>
            <a:normAutofit/>
          </a:bodyPr>
          <a:lstStyle/>
          <a:p>
            <a:r>
              <a:rPr lang="es-US" sz="4800" b="1" dirty="0">
                <a:latin typeface="Gill Sans MT" panose="020B0502020104020203" pitchFamily="34" charset="77"/>
              </a:rPr>
              <a:t>LA CRIPTOGRAFÍA</a:t>
            </a:r>
          </a:p>
        </p:txBody>
      </p:sp>
      <p:pic>
        <p:nvPicPr>
          <p:cNvPr id="5" name="Imagen 4">
            <a:extLst>
              <a:ext uri="{FF2B5EF4-FFF2-40B4-BE49-F238E27FC236}">
                <a16:creationId xmlns:a16="http://schemas.microsoft.com/office/drawing/2014/main" id="{A95FD030-7D77-DB49-B4F5-CFEB7F38BD06}"/>
              </a:ext>
            </a:extLst>
          </p:cNvPr>
          <p:cNvPicPr>
            <a:picLocks noChangeAspect="1"/>
          </p:cNvPicPr>
          <p:nvPr/>
        </p:nvPicPr>
        <p:blipFill>
          <a:blip r:embed="rId2"/>
          <a:stretch>
            <a:fillRect/>
          </a:stretch>
        </p:blipFill>
        <p:spPr>
          <a:xfrm>
            <a:off x="7857962" y="2895600"/>
            <a:ext cx="4970532" cy="3976426"/>
          </a:xfrm>
          <a:prstGeom prst="rect">
            <a:avLst/>
          </a:prstGeom>
        </p:spPr>
      </p:pic>
      <p:sp>
        <p:nvSpPr>
          <p:cNvPr id="6" name="CuadroTexto 5">
            <a:extLst>
              <a:ext uri="{FF2B5EF4-FFF2-40B4-BE49-F238E27FC236}">
                <a16:creationId xmlns:a16="http://schemas.microsoft.com/office/drawing/2014/main" id="{F090F739-81D8-BD4B-B03D-DB1CFDD0E04B}"/>
              </a:ext>
            </a:extLst>
          </p:cNvPr>
          <p:cNvSpPr txBox="1"/>
          <p:nvPr/>
        </p:nvSpPr>
        <p:spPr>
          <a:xfrm>
            <a:off x="1349189" y="1183341"/>
            <a:ext cx="6019799" cy="1077218"/>
          </a:xfrm>
          <a:prstGeom prst="rect">
            <a:avLst/>
          </a:prstGeom>
          <a:noFill/>
        </p:spPr>
        <p:txBody>
          <a:bodyPr wrap="square" rtlCol="0">
            <a:spAutoFit/>
          </a:bodyPr>
          <a:lstStyle/>
          <a:p>
            <a:r>
              <a:rPr lang="es-GT" sz="3200" dirty="0">
                <a:latin typeface="Gill Sans MT" panose="020B0502020104020203" pitchFamily="34" charset="77"/>
              </a:rPr>
              <a:t>A PARTIR DE ESA NECESIDAD NACE:</a:t>
            </a:r>
          </a:p>
        </p:txBody>
      </p:sp>
    </p:spTree>
    <p:extLst>
      <p:ext uri="{BB962C8B-B14F-4D97-AF65-F5344CB8AC3E}">
        <p14:creationId xmlns:p14="http://schemas.microsoft.com/office/powerpoint/2010/main" val="325800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B80C32-E573-EB4C-AFC5-E121B85EE876}"/>
              </a:ext>
            </a:extLst>
          </p:cNvPr>
          <p:cNvSpPr>
            <a:spLocks noGrp="1"/>
          </p:cNvSpPr>
          <p:nvPr>
            <p:ph type="title"/>
          </p:nvPr>
        </p:nvSpPr>
        <p:spPr>
          <a:xfrm>
            <a:off x="939800" y="1519237"/>
            <a:ext cx="7774992" cy="2417763"/>
          </a:xfrm>
        </p:spPr>
        <p:txBody>
          <a:bodyPr>
            <a:normAutofit/>
          </a:bodyPr>
          <a:lstStyle/>
          <a:p>
            <a:r>
              <a:rPr lang="es-GT" sz="5400" b="1" dirty="0">
                <a:latin typeface="Gill Sans MT" panose="020B0502020104020203" pitchFamily="34" charset="77"/>
              </a:rPr>
              <a:t>¿Qué es la criptografía?</a:t>
            </a:r>
          </a:p>
        </p:txBody>
      </p:sp>
      <p:pic>
        <p:nvPicPr>
          <p:cNvPr id="4" name="Imagen 3">
            <a:extLst>
              <a:ext uri="{FF2B5EF4-FFF2-40B4-BE49-F238E27FC236}">
                <a16:creationId xmlns:a16="http://schemas.microsoft.com/office/drawing/2014/main" id="{34967C2C-A4CA-C94F-B025-6ABAD614176B}"/>
              </a:ext>
            </a:extLst>
          </p:cNvPr>
          <p:cNvPicPr>
            <a:picLocks noChangeAspect="1"/>
          </p:cNvPicPr>
          <p:nvPr/>
        </p:nvPicPr>
        <p:blipFill>
          <a:blip r:embed="rId2"/>
          <a:stretch>
            <a:fillRect/>
          </a:stretch>
        </p:blipFill>
        <p:spPr>
          <a:xfrm>
            <a:off x="7394713" y="3369893"/>
            <a:ext cx="4171132" cy="3488108"/>
          </a:xfrm>
          <a:prstGeom prst="rect">
            <a:avLst/>
          </a:prstGeom>
        </p:spPr>
      </p:pic>
    </p:spTree>
    <p:extLst>
      <p:ext uri="{BB962C8B-B14F-4D97-AF65-F5344CB8AC3E}">
        <p14:creationId xmlns:p14="http://schemas.microsoft.com/office/powerpoint/2010/main" val="139837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sultado de imagen para fondo blanco">
            <a:extLst>
              <a:ext uri="{FF2B5EF4-FFF2-40B4-BE49-F238E27FC236}">
                <a16:creationId xmlns:a16="http://schemas.microsoft.com/office/drawing/2014/main" id="{C5FF59AA-8B8C-4806-957A-32908DCC9B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411" b="13339"/>
          <a:stretch/>
        </p:blipFill>
        <p:spPr bwMode="auto">
          <a:xfrm>
            <a:off x="-1" y="10"/>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22028BE-EB38-EC4B-991E-19AD514F4CFD}"/>
              </a:ext>
            </a:extLst>
          </p:cNvPr>
          <p:cNvSpPr>
            <a:spLocks noGrp="1"/>
          </p:cNvSpPr>
          <p:nvPr>
            <p:ph type="title"/>
          </p:nvPr>
        </p:nvSpPr>
        <p:spPr/>
        <p:txBody>
          <a:bodyPr>
            <a:normAutofit/>
          </a:bodyPr>
          <a:lstStyle/>
          <a:p>
            <a:pPr algn="ctr"/>
            <a:r>
              <a:rPr lang="es-GT" sz="6600" b="1" dirty="0">
                <a:latin typeface="Gill Sans MT" panose="020B0502020104020203" pitchFamily="34" charset="0"/>
              </a:rPr>
              <a:t>CRIPTOLOGÍA</a:t>
            </a:r>
          </a:p>
        </p:txBody>
      </p:sp>
      <p:sp>
        <p:nvSpPr>
          <p:cNvPr id="4" name="TextBox 3">
            <a:extLst>
              <a:ext uri="{FF2B5EF4-FFF2-40B4-BE49-F238E27FC236}">
                <a16:creationId xmlns:a16="http://schemas.microsoft.com/office/drawing/2014/main" id="{5FED5010-F04F-49D0-A012-0255B5CD43C7}"/>
              </a:ext>
            </a:extLst>
          </p:cNvPr>
          <p:cNvSpPr txBox="1"/>
          <p:nvPr/>
        </p:nvSpPr>
        <p:spPr>
          <a:xfrm>
            <a:off x="1915107" y="1984137"/>
            <a:ext cx="8361784" cy="461665"/>
          </a:xfrm>
          <a:prstGeom prst="rect">
            <a:avLst/>
          </a:prstGeom>
          <a:noFill/>
        </p:spPr>
        <p:txBody>
          <a:bodyPr wrap="square" rtlCol="0">
            <a:spAutoFit/>
          </a:bodyPr>
          <a:lstStyle/>
          <a:p>
            <a:pPr algn="ctr"/>
            <a:r>
              <a:rPr lang="es-ES" sz="2400" dirty="0">
                <a:latin typeface="Gill Sans MT" panose="020B0502020104020203" pitchFamily="34" charset="0"/>
              </a:rPr>
              <a:t>“CIENCIA DE ESCRIBIR O DESCIFRAR CLAVES”</a:t>
            </a:r>
          </a:p>
        </p:txBody>
      </p:sp>
      <p:sp>
        <p:nvSpPr>
          <p:cNvPr id="5" name="TextBox 4">
            <a:extLst>
              <a:ext uri="{FF2B5EF4-FFF2-40B4-BE49-F238E27FC236}">
                <a16:creationId xmlns:a16="http://schemas.microsoft.com/office/drawing/2014/main" id="{05D4BD4B-04F6-4B7C-99A7-AB6391C8EA70}"/>
              </a:ext>
            </a:extLst>
          </p:cNvPr>
          <p:cNvSpPr txBox="1"/>
          <p:nvPr/>
        </p:nvSpPr>
        <p:spPr>
          <a:xfrm>
            <a:off x="1024812" y="3016251"/>
            <a:ext cx="10142375" cy="646331"/>
          </a:xfrm>
          <a:prstGeom prst="rect">
            <a:avLst/>
          </a:prstGeom>
          <a:noFill/>
        </p:spPr>
        <p:txBody>
          <a:bodyPr wrap="square" rtlCol="0">
            <a:spAutoFit/>
          </a:bodyPr>
          <a:lstStyle/>
          <a:p>
            <a:pPr algn="ctr"/>
            <a:r>
              <a:rPr lang="es-MX" altLang="en-US" sz="3600" dirty="0">
                <a:latin typeface="Gill Sans MT" panose="020B0502020104020203" pitchFamily="34" charset="0"/>
              </a:rPr>
              <a:t>Del griego </a:t>
            </a:r>
            <a:r>
              <a:rPr lang="es-US" altLang="en-US" sz="3600" dirty="0" err="1">
                <a:latin typeface="Gill Sans MT" panose="020B0502020104020203" pitchFamily="34" charset="0"/>
              </a:rPr>
              <a:t>Krypto</a:t>
            </a:r>
            <a:r>
              <a:rPr lang="es-MX" altLang="en-US" sz="3600" dirty="0">
                <a:latin typeface="Gill Sans MT" panose="020B0502020104020203" pitchFamily="34" charset="0"/>
              </a:rPr>
              <a:t>= ocultos y logos = </a:t>
            </a:r>
            <a:r>
              <a:rPr lang="es-US" altLang="en-US" sz="2800" dirty="0">
                <a:latin typeface="Gill Sans MT" panose="020B0502020104020203" pitchFamily="34" charset="0"/>
              </a:rPr>
              <a:t>CIENCIA</a:t>
            </a:r>
            <a:endParaRPr lang="es-MX" altLang="en-US" sz="3600" dirty="0">
              <a:latin typeface="Gill Sans MT" panose="020B0502020104020203" pitchFamily="34" charset="0"/>
            </a:endParaRPr>
          </a:p>
        </p:txBody>
      </p:sp>
    </p:spTree>
    <p:extLst>
      <p:ext uri="{BB962C8B-B14F-4D97-AF65-F5344CB8AC3E}">
        <p14:creationId xmlns:p14="http://schemas.microsoft.com/office/powerpoint/2010/main" val="314646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Imagen 3">
            <a:extLst>
              <a:ext uri="{FF2B5EF4-FFF2-40B4-BE49-F238E27FC236}">
                <a16:creationId xmlns:a16="http://schemas.microsoft.com/office/drawing/2014/main" id="{2AF96C2A-AC4A-6343-BE49-BF97CFF6F9D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4700"/>
                    </a14:imgEffect>
                  </a14:imgLayer>
                </a14:imgProps>
              </a:ext>
            </a:extLst>
          </a:blip>
          <a:srcRect t="16935"/>
          <a:stretch/>
        </p:blipFill>
        <p:spPr>
          <a:xfrm>
            <a:off x="2933206" y="1726817"/>
            <a:ext cx="8293594" cy="1997833"/>
          </a:xfrm>
          <a:prstGeom prst="rect">
            <a:avLst/>
          </a:prstGeom>
        </p:spPr>
      </p:pic>
      <p:sp>
        <p:nvSpPr>
          <p:cNvPr id="3" name="Marcador de contenido 2">
            <a:extLst>
              <a:ext uri="{FF2B5EF4-FFF2-40B4-BE49-F238E27FC236}">
                <a16:creationId xmlns:a16="http://schemas.microsoft.com/office/drawing/2014/main" id="{B7EE0968-649A-6B4C-9ACB-D69F706534F8}"/>
              </a:ext>
            </a:extLst>
          </p:cNvPr>
          <p:cNvSpPr>
            <a:spLocks noGrp="1"/>
          </p:cNvSpPr>
          <p:nvPr>
            <p:ph idx="1"/>
          </p:nvPr>
        </p:nvSpPr>
        <p:spPr>
          <a:xfrm>
            <a:off x="2303813" y="4179130"/>
            <a:ext cx="9654639" cy="1292090"/>
          </a:xfrm>
        </p:spPr>
        <p:txBody>
          <a:bodyPr>
            <a:noAutofit/>
          </a:bodyPr>
          <a:lstStyle/>
          <a:p>
            <a:pPr marL="0" indent="0">
              <a:buNone/>
            </a:pPr>
            <a:r>
              <a:rPr lang="es-GT" sz="4000" dirty="0">
                <a:latin typeface="Gill Sans MT" panose="020B0502020104020203" pitchFamily="34" charset="0"/>
              </a:rPr>
              <a:t>La criptografía es el estudio de las técnicas para proteger las comunicaciones sensibles por medio de </a:t>
            </a:r>
            <a:r>
              <a:rPr lang="es-GT" sz="4000" dirty="0" err="1">
                <a:latin typeface="Gill Sans MT" panose="020B0502020104020203" pitchFamily="34" charset="0"/>
              </a:rPr>
              <a:t>encriptración</a:t>
            </a:r>
            <a:r>
              <a:rPr lang="es-GT" sz="4000" dirty="0">
                <a:latin typeface="Gill Sans MT" panose="020B0502020104020203" pitchFamily="34" charset="0"/>
              </a:rPr>
              <a:t> de datos y su posterior descifrado.</a:t>
            </a:r>
          </a:p>
        </p:txBody>
      </p:sp>
    </p:spTree>
    <p:extLst>
      <p:ext uri="{BB962C8B-B14F-4D97-AF65-F5344CB8AC3E}">
        <p14:creationId xmlns:p14="http://schemas.microsoft.com/office/powerpoint/2010/main" val="334247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2ADA34EC8C5DE445953B01F40B235244" ma:contentTypeVersion="5" ma:contentTypeDescription="Crear nuevo documento." ma:contentTypeScope="" ma:versionID="49a28fdeb9c6da4f9a56966117eddd95">
  <xsd:schema xmlns:xsd="http://www.w3.org/2001/XMLSchema" xmlns:xs="http://www.w3.org/2001/XMLSchema" xmlns:p="http://schemas.microsoft.com/office/2006/metadata/properties" xmlns:ns3="74a11499-afdc-4ca1-abdd-af476b2595ae" xmlns:ns4="8597225f-e620-4bdd-9fda-534346649719" targetNamespace="http://schemas.microsoft.com/office/2006/metadata/properties" ma:root="true" ma:fieldsID="9a255ffd14b7fca6c8ce419a0591189b" ns3:_="" ns4:_="">
    <xsd:import namespace="74a11499-afdc-4ca1-abdd-af476b2595ae"/>
    <xsd:import namespace="8597225f-e620-4bdd-9fda-53434664971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a11499-afdc-4ca1-abdd-af476b2595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597225f-e620-4bdd-9fda-534346649719" elementFormDefault="qualified">
    <xsd:import namespace="http://schemas.microsoft.com/office/2006/documentManagement/types"/>
    <xsd:import namespace="http://schemas.microsoft.com/office/infopath/2007/PartnerControls"/>
    <xsd:element name="SharedWithUsers" ma:index="10"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les de uso compartido" ma:internalName="SharedWithDetails" ma:readOnly="true">
      <xsd:simpleType>
        <xsd:restriction base="dms:Note">
          <xsd:maxLength value="255"/>
        </xsd:restriction>
      </xsd:simpleType>
    </xsd:element>
    <xsd:element name="SharingHintHash" ma:index="12"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B1EDEE-75FF-4CF8-853A-B4C3C41EC853}">
  <ds:schemaRefs>
    <ds:schemaRef ds:uri="http://schemas.microsoft.com/office/2006/metadata/properties"/>
    <ds:schemaRef ds:uri="http://schemas.microsoft.com/office/infopath/2007/PartnerControls"/>
    <ds:schemaRef ds:uri="http://purl.org/dc/dcmitype/"/>
    <ds:schemaRef ds:uri="http://schemas.microsoft.com/office/2006/documentManagement/types"/>
    <ds:schemaRef ds:uri="http://purl.org/dc/terms/"/>
    <ds:schemaRef ds:uri="http://purl.org/dc/elements/1.1/"/>
    <ds:schemaRef ds:uri="8597225f-e620-4bdd-9fda-534346649719"/>
    <ds:schemaRef ds:uri="http://schemas.openxmlformats.org/package/2006/metadata/core-properties"/>
    <ds:schemaRef ds:uri="74a11499-afdc-4ca1-abdd-af476b2595ae"/>
    <ds:schemaRef ds:uri="http://www.w3.org/XML/1998/namespace"/>
  </ds:schemaRefs>
</ds:datastoreItem>
</file>

<file path=customXml/itemProps2.xml><?xml version="1.0" encoding="utf-8"?>
<ds:datastoreItem xmlns:ds="http://schemas.openxmlformats.org/officeDocument/2006/customXml" ds:itemID="{582F78CE-C2DD-422F-9632-8F33F8CF2274}">
  <ds:schemaRefs>
    <ds:schemaRef ds:uri="http://schemas.microsoft.com/sharepoint/v3/contenttype/forms"/>
  </ds:schemaRefs>
</ds:datastoreItem>
</file>

<file path=customXml/itemProps3.xml><?xml version="1.0" encoding="utf-8"?>
<ds:datastoreItem xmlns:ds="http://schemas.openxmlformats.org/officeDocument/2006/customXml" ds:itemID="{E95C8AC7-C9EB-44FB-AC38-609E66D2D7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a11499-afdc-4ca1-abdd-af476b2595ae"/>
    <ds:schemaRef ds:uri="8597225f-e620-4bdd-9fda-5343466497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810</Words>
  <Application>Microsoft Office PowerPoint</Application>
  <PresentationFormat>Widescreen</PresentationFormat>
  <Paragraphs>95</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Gill Sans MT</vt:lpstr>
      <vt:lpstr>Wingdings</vt:lpstr>
      <vt:lpstr>Office Theme</vt:lpstr>
      <vt:lpstr>CÓDIGOS LINEALES EN CRIPTOGRAFÍA</vt:lpstr>
      <vt:lpstr>AGENDA</vt:lpstr>
      <vt:lpstr>La humanidad y su necesidad por comunicar sus ideas…</vt:lpstr>
      <vt:lpstr>¿Y si necesitamos transmitir un mensaje que no queremos que nadie más conozca?</vt:lpstr>
      <vt:lpstr>Esto queda obsoleto...</vt:lpstr>
      <vt:lpstr>LA CRIPTOGRAFÍA</vt:lpstr>
      <vt:lpstr>¿Qué es la criptografía?</vt:lpstr>
      <vt:lpstr>CRIPTOLOGÍA</vt:lpstr>
      <vt:lpstr>PowerPoint Presentation</vt:lpstr>
      <vt:lpstr>Usos más comunes en la actualidad</vt:lpstr>
      <vt:lpstr>¿Cómo debe de ser un mensaje codificado por un método de criptografía?</vt:lpstr>
      <vt:lpstr>PRIVADO</vt:lpstr>
      <vt:lpstr>SUSCRITO</vt:lpstr>
      <vt:lpstr>ELEMENTOS COMUNES DEL CIFRADO</vt:lpstr>
      <vt:lpstr>Método Hill</vt:lpstr>
      <vt:lpstr>PowerPoint Presentation</vt:lpstr>
      <vt:lpstr>PowerPoint Presentation</vt:lpstr>
      <vt:lpstr>Cómo cifrar un mensaje con el método Hill</vt:lpstr>
      <vt:lpstr>2. Se elije de forma aleatoria una matriz de d × d elementos los cuales serán la clave a utilizar.</vt:lpstr>
      <vt:lpstr>3. Los elementos de la matriz de d × d serán enteros entre 0 y 25, además la matriz M debe ser inversible en</vt:lpstr>
      <vt:lpstr>5. Todas las operaciones aritméticas se realizan en la forma modulo 26, es decir que 26 = 0, 27 = 1, 28 =2 etc. </vt:lpstr>
      <vt:lpstr>Ejemplo</vt:lpstr>
      <vt:lpstr>PowerPoint Presentation</vt:lpstr>
      <vt:lpstr>Cómo descifrar un mensaje con el método Hill</vt:lpstr>
      <vt:lpstr>PowerPoint Presentation</vt:lpstr>
      <vt:lpstr>Ventajas y Desventajas</vt:lpstr>
      <vt:lpstr>PowerPoint Presentation</vt:lpstr>
      <vt:lpstr>Aplicación</vt:lpstr>
      <vt:lpstr>¡GRACIAS POR SU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CÓDIGOS LINEALES EN CRIPTOGRAFÍA</dc:title>
  <dc:creator>Manuel Jos? Santos M?ndez</dc:creator>
  <cp:lastModifiedBy>Manuel Jos? Santos M?ndez</cp:lastModifiedBy>
  <cp:revision>1</cp:revision>
  <dcterms:created xsi:type="dcterms:W3CDTF">2019-10-11T22:58:20Z</dcterms:created>
  <dcterms:modified xsi:type="dcterms:W3CDTF">2019-10-11T23:24:00Z</dcterms:modified>
</cp:coreProperties>
</file>